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98" r:id="rId4"/>
    <p:sldId id="334" r:id="rId5"/>
    <p:sldId id="335" r:id="rId6"/>
    <p:sldId id="320" r:id="rId7"/>
    <p:sldId id="302" r:id="rId8"/>
    <p:sldId id="294" r:id="rId9"/>
    <p:sldId id="296" r:id="rId10"/>
    <p:sldId id="307" r:id="rId11"/>
    <p:sldId id="264" r:id="rId12"/>
    <p:sldId id="301" r:id="rId13"/>
    <p:sldId id="323" r:id="rId14"/>
    <p:sldId id="336" r:id="rId15"/>
    <p:sldId id="305" r:id="rId16"/>
    <p:sldId id="322" r:id="rId17"/>
    <p:sldId id="271" r:id="rId18"/>
    <p:sldId id="269" r:id="rId19"/>
    <p:sldId id="275" r:id="rId20"/>
    <p:sldId id="272" r:id="rId21"/>
    <p:sldId id="277" r:id="rId22"/>
    <p:sldId id="257" r:id="rId23"/>
    <p:sldId id="338" r:id="rId24"/>
    <p:sldId id="339" r:id="rId25"/>
    <p:sldId id="340" r:id="rId26"/>
    <p:sldId id="341" r:id="rId27"/>
    <p:sldId id="342" r:id="rId28"/>
    <p:sldId id="343" r:id="rId29"/>
    <p:sldId id="315" r:id="rId30"/>
    <p:sldId id="328" r:id="rId31"/>
    <p:sldId id="326" r:id="rId32"/>
    <p:sldId id="280" r:id="rId33"/>
    <p:sldId id="284" r:id="rId34"/>
    <p:sldId id="314" r:id="rId35"/>
    <p:sldId id="267" r:id="rId36"/>
    <p:sldId id="330" r:id="rId37"/>
    <p:sldId id="281" r:id="rId38"/>
    <p:sldId id="331" r:id="rId39"/>
    <p:sldId id="313" r:id="rId40"/>
    <p:sldId id="333" r:id="rId41"/>
    <p:sldId id="319" r:id="rId42"/>
    <p:sldId id="293" r:id="rId43"/>
    <p:sldId id="288" r:id="rId44"/>
    <p:sldId id="300" r:id="rId45"/>
    <p:sldId id="337" r:id="rId46"/>
    <p:sldId id="289" r:id="rId47"/>
    <p:sldId id="304" r:id="rId48"/>
    <p:sldId id="321" r:id="rId49"/>
    <p:sldId id="332" r:id="rId50"/>
    <p:sldId id="266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  <a:srgbClr val="3366FF"/>
    <a:srgbClr val="66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0" autoAdjust="0"/>
    <p:restoredTop sz="99771" autoAdjust="0"/>
  </p:normalViewPr>
  <p:slideViewPr>
    <p:cSldViewPr>
      <p:cViewPr varScale="1">
        <p:scale>
          <a:sx n="127" d="100"/>
          <a:sy n="127" d="100"/>
        </p:scale>
        <p:origin x="1507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ata\Dokumenty%20sluzebni\Sucho\Srazky\Srazky%202014%20-%202018%20grafy%20samotn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Dokumenty%20sluzebni\Sucho\Sucho-nadrze\A-Nadrze%20Povodi%20Vltavy-Orl&#237;k+Slapy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Lenka\Documents\&#268;HM&#218;\sucho\MKP_smp_roky\MPP_HLSVRT%201981-2015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2000" dirty="0"/>
              <a:t>Roční srážky v ČR - deficity vůči průměru 1961 - 2010</a:t>
            </a:r>
          </a:p>
        </c:rich>
      </c:tx>
      <c:layout>
        <c:manualLayout>
          <c:xMode val="edge"/>
          <c:yMode val="edge"/>
          <c:x val="0.13764234468547668"/>
          <c:y val="1.3274470406118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957549877987716E-2"/>
          <c:y val="8.7730661343871155E-2"/>
          <c:w val="0.93317172758572065"/>
          <c:h val="0.83682057214242267"/>
        </c:manualLayout>
      </c:layout>
      <c:lineChart>
        <c:grouping val="standard"/>
        <c:varyColors val="0"/>
        <c:ser>
          <c:idx val="2"/>
          <c:order val="0"/>
          <c:tx>
            <c:v>normal 1961-2010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'C:\Users\Jan Kubát\AppData\Local\Microsoft\Windows\Temporary Internet Files\Content.Outlook\B2G8HF2R\[SRA_CR_Cechy_Morava_1961_08_2018.xlsx]ČR'!$A$3:$A$60</c:f>
              <c:numCache>
                <c:formatCode>General</c:formatCod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numCache>
            </c:numRef>
          </c:cat>
          <c:val>
            <c:numRef>
              <c:f>'C:\Users\Jan Kubát\AppData\Local\Microsoft\Windows\Temporary Internet Files\Content.Outlook\B2G8HF2R\[SRA_CR_Cechy_Morava_1961_08_2018.xlsx]ČR'!$AB$3:$AB$60</c:f>
              <c:numCache>
                <c:formatCode>General</c:formatCode>
                <c:ptCount val="58"/>
                <c:pt idx="0">
                  <c:v>-25.333216707305837</c:v>
                </c:pt>
                <c:pt idx="1">
                  <c:v>-83.885552245295798</c:v>
                </c:pt>
                <c:pt idx="2">
                  <c:v>-173.01318958235538</c:v>
                </c:pt>
                <c:pt idx="3">
                  <c:v>-205.85615048516115</c:v>
                </c:pt>
                <c:pt idx="4">
                  <c:v>-74.940322588881486</c:v>
                </c:pt>
                <c:pt idx="5">
                  <c:v>81.298121957921467</c:v>
                </c:pt>
                <c:pt idx="6">
                  <c:v>103.54538974495472</c:v>
                </c:pt>
                <c:pt idx="7">
                  <c:v>99.248246677231691</c:v>
                </c:pt>
                <c:pt idx="8">
                  <c:v>-10.767351378820422</c:v>
                </c:pt>
                <c:pt idx="9">
                  <c:v>52.293624457183228</c:v>
                </c:pt>
                <c:pt idx="10">
                  <c:v>-47.314984977626409</c:v>
                </c:pt>
                <c:pt idx="11">
                  <c:v>-144.29374966276532</c:v>
                </c:pt>
                <c:pt idx="12">
                  <c:v>-279.85668952296828</c:v>
                </c:pt>
                <c:pt idx="13">
                  <c:v>-186.30874144312963</c:v>
                </c:pt>
                <c:pt idx="14">
                  <c:v>-242.17266452577883</c:v>
                </c:pt>
                <c:pt idx="15">
                  <c:v>-320.73382389469123</c:v>
                </c:pt>
                <c:pt idx="16">
                  <c:v>-215.93736593029143</c:v>
                </c:pt>
                <c:pt idx="17">
                  <c:v>-270.8922554451301</c:v>
                </c:pt>
                <c:pt idx="18">
                  <c:v>-216.07098815986717</c:v>
                </c:pt>
                <c:pt idx="19">
                  <c:v>-198.75827894501094</c:v>
                </c:pt>
                <c:pt idx="20">
                  <c:v>-51.424005216125693</c:v>
                </c:pt>
                <c:pt idx="21">
                  <c:v>-188.43096278120504</c:v>
                </c:pt>
                <c:pt idx="22">
                  <c:v>-277.98339636768901</c:v>
                </c:pt>
                <c:pt idx="23">
                  <c:v>-329.03747163288097</c:v>
                </c:pt>
                <c:pt idx="24">
                  <c:v>-314.92852978388851</c:v>
                </c:pt>
                <c:pt idx="25">
                  <c:v>-279.04528703774304</c:v>
                </c:pt>
                <c:pt idx="26">
                  <c:v>-205.92515181656699</c:v>
                </c:pt>
                <c:pt idx="27">
                  <c:v>-185.31802945087793</c:v>
                </c:pt>
                <c:pt idx="28">
                  <c:v>-288.54150858097296</c:v>
                </c:pt>
                <c:pt idx="29">
                  <c:v>-382.57797875541758</c:v>
                </c:pt>
                <c:pt idx="30">
                  <c:v>-473.04338570995651</c:v>
                </c:pt>
                <c:pt idx="31">
                  <c:v>-548.90598784051224</c:v>
                </c:pt>
                <c:pt idx="32">
                  <c:v>-558.347889874207</c:v>
                </c:pt>
                <c:pt idx="33">
                  <c:v>-578.96204831897251</c:v>
                </c:pt>
                <c:pt idx="34">
                  <c:v>-478.11734168283544</c:v>
                </c:pt>
                <c:pt idx="35">
                  <c:v>-457.94229996881279</c:v>
                </c:pt>
                <c:pt idx="36">
                  <c:v>-420.40196191485654</c:v>
                </c:pt>
                <c:pt idx="37">
                  <c:v>-392.03630556374412</c:v>
                </c:pt>
                <c:pt idx="38">
                  <c:v>-451.5182312282883</c:v>
                </c:pt>
                <c:pt idx="39">
                  <c:v>-444.70386430347446</c:v>
                </c:pt>
                <c:pt idx="40">
                  <c:v>-319.1197477621339</c:v>
                </c:pt>
                <c:pt idx="41">
                  <c:v>-141.46675793372037</c:v>
                </c:pt>
                <c:pt idx="42">
                  <c:v>-314.18626818946456</c:v>
                </c:pt>
                <c:pt idx="43">
                  <c:v>-325.58201092373264</c:v>
                </c:pt>
                <c:pt idx="44">
                  <c:v>-286.60401186655298</c:v>
                </c:pt>
                <c:pt idx="45">
                  <c:v>-261.12772706378377</c:v>
                </c:pt>
                <c:pt idx="46">
                  <c:v>-197.30305171208391</c:v>
                </c:pt>
                <c:pt idx="47">
                  <c:v>-255.69658942547136</c:v>
                </c:pt>
                <c:pt idx="48">
                  <c:v>-189.24586513527021</c:v>
                </c:pt>
                <c:pt idx="49">
                  <c:v>1.4210854715202004E-12</c:v>
                </c:pt>
                <c:pt idx="50">
                  <c:v>-50.654134864726927</c:v>
                </c:pt>
                <c:pt idx="51">
                  <c:v>-38.908269729455299</c:v>
                </c:pt>
                <c:pt idx="52">
                  <c:v>10.83759540581633</c:v>
                </c:pt>
                <c:pt idx="53">
                  <c:v>-9.416539458912041</c:v>
                </c:pt>
                <c:pt idx="54">
                  <c:v>-154.67067432364041</c:v>
                </c:pt>
                <c:pt idx="55">
                  <c:v>-197.92480918836878</c:v>
                </c:pt>
                <c:pt idx="56">
                  <c:v>-192.17894405309715</c:v>
                </c:pt>
                <c:pt idx="57">
                  <c:v>-339.43307891782553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0A-409D-8507-AB6E78BA5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949416720"/>
        <c:axId val="-949421616"/>
      </c:lineChart>
      <c:catAx>
        <c:axId val="-949416720"/>
        <c:scaling>
          <c:orientation val="minMax"/>
        </c:scaling>
        <c:delete val="0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cs-CZ"/>
          </a:p>
        </c:txPr>
        <c:crossAx val="-949421616"/>
        <c:crosses val="autoZero"/>
        <c:auto val="1"/>
        <c:lblAlgn val="ctr"/>
        <c:lblOffset val="100"/>
        <c:noMultiLvlLbl val="0"/>
      </c:catAx>
      <c:valAx>
        <c:axId val="-949421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9494167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2400" dirty="0"/>
              <a:t>Vltava – Orlík</a:t>
            </a:r>
          </a:p>
        </c:rich>
      </c:tx>
      <c:layout>
        <c:manualLayout>
          <c:xMode val="edge"/>
          <c:yMode val="edge"/>
          <c:x val="0.40577358720948481"/>
          <c:y val="2.955035102260335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03177545488493"/>
          <c:y val="0.12470194791419693"/>
          <c:w val="0.81326553337595464"/>
          <c:h val="0.79076406936587573"/>
        </c:manualLayout>
      </c:layout>
      <c:lineChart>
        <c:grouping val="standard"/>
        <c:varyColors val="0"/>
        <c:ser>
          <c:idx val="0"/>
          <c:order val="0"/>
          <c:tx>
            <c:v>hladina 2014-18</c:v>
          </c:tx>
          <c:spPr>
            <a:ln w="3175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Slapy'!$CW$3:$CW$250</c:f>
              <c:numCache>
                <c:formatCode>General</c:formatCode>
                <c:ptCount val="248"/>
                <c:pt idx="0">
                  <c:v>347.13</c:v>
                </c:pt>
                <c:pt idx="1">
                  <c:v>346.33</c:v>
                </c:pt>
                <c:pt idx="2">
                  <c:v>346.23</c:v>
                </c:pt>
                <c:pt idx="3">
                  <c:v>346.65</c:v>
                </c:pt>
                <c:pt idx="4">
                  <c:v>346.69</c:v>
                </c:pt>
                <c:pt idx="5">
                  <c:v>346.85</c:v>
                </c:pt>
                <c:pt idx="6">
                  <c:v>346.97</c:v>
                </c:pt>
                <c:pt idx="7">
                  <c:v>347.08</c:v>
                </c:pt>
                <c:pt idx="8">
                  <c:v>347.41</c:v>
                </c:pt>
                <c:pt idx="9">
                  <c:v>347.53</c:v>
                </c:pt>
                <c:pt idx="10">
                  <c:v>347.49</c:v>
                </c:pt>
                <c:pt idx="11">
                  <c:v>347.66</c:v>
                </c:pt>
                <c:pt idx="12">
                  <c:v>347.83</c:v>
                </c:pt>
                <c:pt idx="13">
                  <c:v>347.69</c:v>
                </c:pt>
                <c:pt idx="14">
                  <c:v>347.59</c:v>
                </c:pt>
                <c:pt idx="15">
                  <c:v>347.57</c:v>
                </c:pt>
                <c:pt idx="16">
                  <c:v>347.13</c:v>
                </c:pt>
                <c:pt idx="17">
                  <c:v>347.51</c:v>
                </c:pt>
                <c:pt idx="18">
                  <c:v>347.86</c:v>
                </c:pt>
                <c:pt idx="19">
                  <c:v>348.17</c:v>
                </c:pt>
                <c:pt idx="20">
                  <c:v>348.93</c:v>
                </c:pt>
                <c:pt idx="21">
                  <c:v>349.28</c:v>
                </c:pt>
                <c:pt idx="22">
                  <c:v>348.41</c:v>
                </c:pt>
                <c:pt idx="23">
                  <c:v>348.21</c:v>
                </c:pt>
                <c:pt idx="24">
                  <c:v>347.97</c:v>
                </c:pt>
                <c:pt idx="25">
                  <c:v>347.67</c:v>
                </c:pt>
                <c:pt idx="26">
                  <c:v>347.56</c:v>
                </c:pt>
                <c:pt idx="27">
                  <c:v>347.85</c:v>
                </c:pt>
                <c:pt idx="28">
                  <c:v>348.04</c:v>
                </c:pt>
                <c:pt idx="29">
                  <c:v>348.13</c:v>
                </c:pt>
                <c:pt idx="30">
                  <c:v>348.46</c:v>
                </c:pt>
                <c:pt idx="31">
                  <c:v>348.88</c:v>
                </c:pt>
                <c:pt idx="32">
                  <c:v>348.9</c:v>
                </c:pt>
                <c:pt idx="33">
                  <c:v>348.21</c:v>
                </c:pt>
                <c:pt idx="34">
                  <c:v>348.17</c:v>
                </c:pt>
                <c:pt idx="35">
                  <c:v>349.23</c:v>
                </c:pt>
                <c:pt idx="36">
                  <c:v>349.62</c:v>
                </c:pt>
                <c:pt idx="37">
                  <c:v>349.77</c:v>
                </c:pt>
                <c:pt idx="38">
                  <c:v>348.81</c:v>
                </c:pt>
                <c:pt idx="39">
                  <c:v>348.6</c:v>
                </c:pt>
                <c:pt idx="40">
                  <c:v>349.54</c:v>
                </c:pt>
                <c:pt idx="41">
                  <c:v>349.92</c:v>
                </c:pt>
                <c:pt idx="42">
                  <c:v>349.55</c:v>
                </c:pt>
                <c:pt idx="43">
                  <c:v>349.35</c:v>
                </c:pt>
                <c:pt idx="44">
                  <c:v>349.46</c:v>
                </c:pt>
                <c:pt idx="45">
                  <c:v>348.43</c:v>
                </c:pt>
                <c:pt idx="46">
                  <c:v>347.54</c:v>
                </c:pt>
                <c:pt idx="47">
                  <c:v>346.73</c:v>
                </c:pt>
                <c:pt idx="48">
                  <c:v>346.23</c:v>
                </c:pt>
                <c:pt idx="49">
                  <c:v>346.43</c:v>
                </c:pt>
                <c:pt idx="50">
                  <c:v>346.45</c:v>
                </c:pt>
                <c:pt idx="51">
                  <c:v>346.67</c:v>
                </c:pt>
                <c:pt idx="52">
                  <c:v>346.58</c:v>
                </c:pt>
                <c:pt idx="53">
                  <c:v>347.83</c:v>
                </c:pt>
                <c:pt idx="54">
                  <c:v>348.14</c:v>
                </c:pt>
                <c:pt idx="55">
                  <c:v>347.46</c:v>
                </c:pt>
                <c:pt idx="56">
                  <c:v>346.63</c:v>
                </c:pt>
                <c:pt idx="57">
                  <c:v>345.84</c:v>
                </c:pt>
                <c:pt idx="58">
                  <c:v>345.56</c:v>
                </c:pt>
                <c:pt idx="59">
                  <c:v>345.35</c:v>
                </c:pt>
                <c:pt idx="60">
                  <c:v>345.68</c:v>
                </c:pt>
                <c:pt idx="61">
                  <c:v>346.65</c:v>
                </c:pt>
                <c:pt idx="62">
                  <c:v>347.17</c:v>
                </c:pt>
                <c:pt idx="63">
                  <c:v>347.26</c:v>
                </c:pt>
                <c:pt idx="64">
                  <c:v>347.37</c:v>
                </c:pt>
                <c:pt idx="65">
                  <c:v>348.58</c:v>
                </c:pt>
                <c:pt idx="66">
                  <c:v>348.24</c:v>
                </c:pt>
                <c:pt idx="67">
                  <c:v>347.62</c:v>
                </c:pt>
                <c:pt idx="68">
                  <c:v>347.35</c:v>
                </c:pt>
                <c:pt idx="69">
                  <c:v>347.21</c:v>
                </c:pt>
                <c:pt idx="70">
                  <c:v>346.66</c:v>
                </c:pt>
                <c:pt idx="71">
                  <c:v>345.91</c:v>
                </c:pt>
                <c:pt idx="72">
                  <c:v>346.61</c:v>
                </c:pt>
                <c:pt idx="73">
                  <c:v>346.94</c:v>
                </c:pt>
                <c:pt idx="74">
                  <c:v>347.02</c:v>
                </c:pt>
                <c:pt idx="75">
                  <c:v>347.02</c:v>
                </c:pt>
                <c:pt idx="76">
                  <c:v>347.08</c:v>
                </c:pt>
                <c:pt idx="77">
                  <c:v>347.13</c:v>
                </c:pt>
                <c:pt idx="78">
                  <c:v>346.95</c:v>
                </c:pt>
                <c:pt idx="79">
                  <c:v>346.67</c:v>
                </c:pt>
                <c:pt idx="80">
                  <c:v>345.93</c:v>
                </c:pt>
                <c:pt idx="81">
                  <c:v>345.27</c:v>
                </c:pt>
                <c:pt idx="82">
                  <c:v>344.74</c:v>
                </c:pt>
                <c:pt idx="83">
                  <c:v>343.95</c:v>
                </c:pt>
                <c:pt idx="84">
                  <c:v>343.14</c:v>
                </c:pt>
                <c:pt idx="85">
                  <c:v>342.8</c:v>
                </c:pt>
                <c:pt idx="86">
                  <c:v>342.19</c:v>
                </c:pt>
                <c:pt idx="87">
                  <c:v>341.33</c:v>
                </c:pt>
                <c:pt idx="88">
                  <c:v>340.4</c:v>
                </c:pt>
                <c:pt idx="89">
                  <c:v>339.67</c:v>
                </c:pt>
                <c:pt idx="90">
                  <c:v>338.74</c:v>
                </c:pt>
                <c:pt idx="91">
                  <c:v>338.93</c:v>
                </c:pt>
                <c:pt idx="92">
                  <c:v>339.56</c:v>
                </c:pt>
                <c:pt idx="93">
                  <c:v>340.07</c:v>
                </c:pt>
                <c:pt idx="94">
                  <c:v>340.78</c:v>
                </c:pt>
                <c:pt idx="95">
                  <c:v>340.43</c:v>
                </c:pt>
                <c:pt idx="96">
                  <c:v>340.24</c:v>
                </c:pt>
                <c:pt idx="97">
                  <c:v>339.88</c:v>
                </c:pt>
                <c:pt idx="98">
                  <c:v>340.5</c:v>
                </c:pt>
                <c:pt idx="99">
                  <c:v>341.14</c:v>
                </c:pt>
                <c:pt idx="100">
                  <c:v>343.7</c:v>
                </c:pt>
                <c:pt idx="101">
                  <c:v>344.65</c:v>
                </c:pt>
                <c:pt idx="102">
                  <c:v>344.75</c:v>
                </c:pt>
                <c:pt idx="103">
                  <c:v>345.25</c:v>
                </c:pt>
                <c:pt idx="104">
                  <c:v>345.19</c:v>
                </c:pt>
                <c:pt idx="105">
                  <c:v>345.14</c:v>
                </c:pt>
                <c:pt idx="106">
                  <c:v>345.06</c:v>
                </c:pt>
                <c:pt idx="107">
                  <c:v>345.35</c:v>
                </c:pt>
                <c:pt idx="108">
                  <c:v>346.75</c:v>
                </c:pt>
                <c:pt idx="109">
                  <c:v>348.24</c:v>
                </c:pt>
                <c:pt idx="110">
                  <c:v>348.47</c:v>
                </c:pt>
                <c:pt idx="111">
                  <c:v>347.99</c:v>
                </c:pt>
                <c:pt idx="112">
                  <c:v>348.19</c:v>
                </c:pt>
                <c:pt idx="113">
                  <c:v>349.58</c:v>
                </c:pt>
                <c:pt idx="114">
                  <c:v>349.2</c:v>
                </c:pt>
                <c:pt idx="115">
                  <c:v>348.64</c:v>
                </c:pt>
                <c:pt idx="116">
                  <c:v>348.23</c:v>
                </c:pt>
                <c:pt idx="117">
                  <c:v>348.24</c:v>
                </c:pt>
                <c:pt idx="118">
                  <c:v>348.49</c:v>
                </c:pt>
                <c:pt idx="119">
                  <c:v>348.61</c:v>
                </c:pt>
                <c:pt idx="120">
                  <c:v>348.77</c:v>
                </c:pt>
                <c:pt idx="121">
                  <c:v>348.75</c:v>
                </c:pt>
                <c:pt idx="122">
                  <c:v>348.92</c:v>
                </c:pt>
                <c:pt idx="123">
                  <c:v>349.11</c:v>
                </c:pt>
                <c:pt idx="124">
                  <c:v>349.1</c:v>
                </c:pt>
                <c:pt idx="125">
                  <c:v>349.31</c:v>
                </c:pt>
                <c:pt idx="126">
                  <c:v>349.04</c:v>
                </c:pt>
                <c:pt idx="127">
                  <c:v>348.77</c:v>
                </c:pt>
                <c:pt idx="128">
                  <c:v>349.16</c:v>
                </c:pt>
                <c:pt idx="129">
                  <c:v>349.5</c:v>
                </c:pt>
                <c:pt idx="130">
                  <c:v>349.31</c:v>
                </c:pt>
                <c:pt idx="131">
                  <c:v>348.94</c:v>
                </c:pt>
                <c:pt idx="132">
                  <c:v>349.62</c:v>
                </c:pt>
                <c:pt idx="133">
                  <c:v>349.88</c:v>
                </c:pt>
                <c:pt idx="134">
                  <c:v>349.48</c:v>
                </c:pt>
                <c:pt idx="135">
                  <c:v>348.79</c:v>
                </c:pt>
                <c:pt idx="136">
                  <c:v>348.69</c:v>
                </c:pt>
                <c:pt idx="137">
                  <c:v>348.66</c:v>
                </c:pt>
                <c:pt idx="138">
                  <c:v>348.56</c:v>
                </c:pt>
                <c:pt idx="139">
                  <c:v>348.11</c:v>
                </c:pt>
                <c:pt idx="140">
                  <c:v>347.61</c:v>
                </c:pt>
                <c:pt idx="141">
                  <c:v>347.14</c:v>
                </c:pt>
                <c:pt idx="142">
                  <c:v>347.31</c:v>
                </c:pt>
                <c:pt idx="143">
                  <c:v>347.1</c:v>
                </c:pt>
                <c:pt idx="144">
                  <c:v>348</c:v>
                </c:pt>
                <c:pt idx="145">
                  <c:v>349.23</c:v>
                </c:pt>
                <c:pt idx="146">
                  <c:v>349.1</c:v>
                </c:pt>
                <c:pt idx="147">
                  <c:v>348.3</c:v>
                </c:pt>
                <c:pt idx="148">
                  <c:v>347.91</c:v>
                </c:pt>
                <c:pt idx="149">
                  <c:v>347.51</c:v>
                </c:pt>
                <c:pt idx="150">
                  <c:v>347.04</c:v>
                </c:pt>
                <c:pt idx="151">
                  <c:v>346.56</c:v>
                </c:pt>
                <c:pt idx="152">
                  <c:v>345.51</c:v>
                </c:pt>
                <c:pt idx="153">
                  <c:v>344.65</c:v>
                </c:pt>
                <c:pt idx="154">
                  <c:v>344.39</c:v>
                </c:pt>
                <c:pt idx="155">
                  <c:v>344.49</c:v>
                </c:pt>
                <c:pt idx="156">
                  <c:v>344.8</c:v>
                </c:pt>
                <c:pt idx="157">
                  <c:v>344.98</c:v>
                </c:pt>
                <c:pt idx="158">
                  <c:v>345.32</c:v>
                </c:pt>
                <c:pt idx="159">
                  <c:v>345.11</c:v>
                </c:pt>
                <c:pt idx="160">
                  <c:v>344.86</c:v>
                </c:pt>
                <c:pt idx="161">
                  <c:v>344.91</c:v>
                </c:pt>
                <c:pt idx="162">
                  <c:v>344.69</c:v>
                </c:pt>
                <c:pt idx="163">
                  <c:v>344.25</c:v>
                </c:pt>
                <c:pt idx="164">
                  <c:v>346.96</c:v>
                </c:pt>
                <c:pt idx="165">
                  <c:v>347.72</c:v>
                </c:pt>
                <c:pt idx="166">
                  <c:v>347.92</c:v>
                </c:pt>
                <c:pt idx="167">
                  <c:v>347.8</c:v>
                </c:pt>
                <c:pt idx="168">
                  <c:v>348.43</c:v>
                </c:pt>
                <c:pt idx="169">
                  <c:v>348.08</c:v>
                </c:pt>
                <c:pt idx="170">
                  <c:v>347.97</c:v>
                </c:pt>
                <c:pt idx="171">
                  <c:v>347.9</c:v>
                </c:pt>
                <c:pt idx="172">
                  <c:v>348.1</c:v>
                </c:pt>
                <c:pt idx="173">
                  <c:v>349.43</c:v>
                </c:pt>
                <c:pt idx="174">
                  <c:v>349.46</c:v>
                </c:pt>
                <c:pt idx="175">
                  <c:v>348.85</c:v>
                </c:pt>
                <c:pt idx="176">
                  <c:v>348.86</c:v>
                </c:pt>
                <c:pt idx="177">
                  <c:v>348.61</c:v>
                </c:pt>
                <c:pt idx="178">
                  <c:v>348.8</c:v>
                </c:pt>
                <c:pt idx="179">
                  <c:v>348.92</c:v>
                </c:pt>
                <c:pt idx="180">
                  <c:v>348.48</c:v>
                </c:pt>
                <c:pt idx="181">
                  <c:v>347.89</c:v>
                </c:pt>
                <c:pt idx="182">
                  <c:v>347.65</c:v>
                </c:pt>
                <c:pt idx="183">
                  <c:v>347.31</c:v>
                </c:pt>
                <c:pt idx="184">
                  <c:v>346.88</c:v>
                </c:pt>
                <c:pt idx="185">
                  <c:v>346.34</c:v>
                </c:pt>
                <c:pt idx="186">
                  <c:v>346.5</c:v>
                </c:pt>
                <c:pt idx="187">
                  <c:v>346.07</c:v>
                </c:pt>
                <c:pt idx="188">
                  <c:v>346.1</c:v>
                </c:pt>
                <c:pt idx="189">
                  <c:v>345.86</c:v>
                </c:pt>
                <c:pt idx="190">
                  <c:v>345.31</c:v>
                </c:pt>
                <c:pt idx="191">
                  <c:v>345.14</c:v>
                </c:pt>
                <c:pt idx="192">
                  <c:v>344.91</c:v>
                </c:pt>
                <c:pt idx="193">
                  <c:v>344.8</c:v>
                </c:pt>
                <c:pt idx="194">
                  <c:v>344.27</c:v>
                </c:pt>
                <c:pt idx="195">
                  <c:v>343.91</c:v>
                </c:pt>
                <c:pt idx="196">
                  <c:v>345.08</c:v>
                </c:pt>
                <c:pt idx="197">
                  <c:v>346.23</c:v>
                </c:pt>
                <c:pt idx="198">
                  <c:v>346.54</c:v>
                </c:pt>
                <c:pt idx="199">
                  <c:v>347.02</c:v>
                </c:pt>
                <c:pt idx="200">
                  <c:v>347.61</c:v>
                </c:pt>
                <c:pt idx="201">
                  <c:v>347.83</c:v>
                </c:pt>
                <c:pt idx="202">
                  <c:v>347.82</c:v>
                </c:pt>
                <c:pt idx="203">
                  <c:v>347.55</c:v>
                </c:pt>
                <c:pt idx="204">
                  <c:v>346.08</c:v>
                </c:pt>
                <c:pt idx="205">
                  <c:v>346.36</c:v>
                </c:pt>
                <c:pt idx="206">
                  <c:v>346.28</c:v>
                </c:pt>
                <c:pt idx="207">
                  <c:v>345.91</c:v>
                </c:pt>
                <c:pt idx="208">
                  <c:v>346.07</c:v>
                </c:pt>
                <c:pt idx="209" formatCode="0.00">
                  <c:v>347.27</c:v>
                </c:pt>
                <c:pt idx="210" formatCode="0.00">
                  <c:v>347.1</c:v>
                </c:pt>
                <c:pt idx="211" formatCode="0.00">
                  <c:v>346.78</c:v>
                </c:pt>
                <c:pt idx="212" formatCode="0.00">
                  <c:v>345.25</c:v>
                </c:pt>
                <c:pt idx="213" formatCode="0.00">
                  <c:v>344.35</c:v>
                </c:pt>
                <c:pt idx="214" formatCode="0.00">
                  <c:v>344.67</c:v>
                </c:pt>
                <c:pt idx="215" formatCode="0.00">
                  <c:v>344.67</c:v>
                </c:pt>
                <c:pt idx="216" formatCode="0.00">
                  <c:v>344.49</c:v>
                </c:pt>
                <c:pt idx="217" formatCode="0.00">
                  <c:v>343.61</c:v>
                </c:pt>
                <c:pt idx="218" formatCode="0.00">
                  <c:v>344.64</c:v>
                </c:pt>
                <c:pt idx="219" formatCode="0.00">
                  <c:v>345.77</c:v>
                </c:pt>
                <c:pt idx="220" formatCode="0.00">
                  <c:v>346.25</c:v>
                </c:pt>
                <c:pt idx="221" formatCode="0.00">
                  <c:v>346.92</c:v>
                </c:pt>
                <c:pt idx="222" formatCode="0.00">
                  <c:v>347.68</c:v>
                </c:pt>
                <c:pt idx="223" formatCode="0.00">
                  <c:v>348.7</c:v>
                </c:pt>
                <c:pt idx="224" formatCode="0.00">
                  <c:v>349.34</c:v>
                </c:pt>
                <c:pt idx="225" formatCode="0.00">
                  <c:v>349.14</c:v>
                </c:pt>
                <c:pt idx="226" formatCode="0.00">
                  <c:v>349.33</c:v>
                </c:pt>
                <c:pt idx="227" formatCode="0.00">
                  <c:v>349.06</c:v>
                </c:pt>
                <c:pt idx="228" formatCode="0.00">
                  <c:v>348.64</c:v>
                </c:pt>
                <c:pt idx="229" formatCode="0.00">
                  <c:v>349.21</c:v>
                </c:pt>
                <c:pt idx="230" formatCode="0.00">
                  <c:v>349.18</c:v>
                </c:pt>
                <c:pt idx="231" formatCode="0.00">
                  <c:v>349.02</c:v>
                </c:pt>
                <c:pt idx="232" formatCode="0.00">
                  <c:v>349.32</c:v>
                </c:pt>
                <c:pt idx="233" formatCode="0.00">
                  <c:v>349.1</c:v>
                </c:pt>
                <c:pt idx="234" formatCode="0.00">
                  <c:v>349.23</c:v>
                </c:pt>
                <c:pt idx="235" formatCode="0.00">
                  <c:v>349.14</c:v>
                </c:pt>
                <c:pt idx="236" formatCode="0.00">
                  <c:v>348.87</c:v>
                </c:pt>
                <c:pt idx="237" formatCode="0.00">
                  <c:v>348.57</c:v>
                </c:pt>
                <c:pt idx="238" formatCode="0.00">
                  <c:v>348.2</c:v>
                </c:pt>
                <c:pt idx="239" formatCode="0.00">
                  <c:v>347.54</c:v>
                </c:pt>
                <c:pt idx="240" formatCode="0.00">
                  <c:v>346.87</c:v>
                </c:pt>
                <c:pt idx="241" formatCode="0.00">
                  <c:v>346.12</c:v>
                </c:pt>
                <c:pt idx="242" formatCode="0.00">
                  <c:v>345.58</c:v>
                </c:pt>
                <c:pt idx="243" formatCode="0.00">
                  <c:v>344.91</c:v>
                </c:pt>
                <c:pt idx="244" formatCode="0.00">
                  <c:v>344.84</c:v>
                </c:pt>
                <c:pt idx="245" formatCode="0.00">
                  <c:v>343.97</c:v>
                </c:pt>
                <c:pt idx="246" formatCode="0.00">
                  <c:v>343.61</c:v>
                </c:pt>
                <c:pt idx="247" formatCode="0.00">
                  <c:v>343.2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12-43D8-92E8-AD1C57473FA9}"/>
            </c:ext>
          </c:extLst>
        </c:ser>
        <c:ser>
          <c:idx val="6"/>
          <c:order val="1"/>
          <c:tx>
            <c:v>hladina 2003-4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Slapy'!$CG$3:$CG$106</c:f>
              <c:numCache>
                <c:formatCode>General</c:formatCode>
                <c:ptCount val="104"/>
                <c:pt idx="0">
                  <c:v>352.84</c:v>
                </c:pt>
                <c:pt idx="1">
                  <c:v>346.67</c:v>
                </c:pt>
                <c:pt idx="2">
                  <c:v>344.25</c:v>
                </c:pt>
                <c:pt idx="3">
                  <c:v>344.71</c:v>
                </c:pt>
                <c:pt idx="4">
                  <c:v>347.17</c:v>
                </c:pt>
                <c:pt idx="5">
                  <c:v>345.91</c:v>
                </c:pt>
                <c:pt idx="6">
                  <c:v>345.22</c:v>
                </c:pt>
                <c:pt idx="7">
                  <c:v>344.18</c:v>
                </c:pt>
                <c:pt idx="8">
                  <c:v>344.79</c:v>
                </c:pt>
                <c:pt idx="9">
                  <c:v>345.84</c:v>
                </c:pt>
                <c:pt idx="10">
                  <c:v>346.42</c:v>
                </c:pt>
                <c:pt idx="11">
                  <c:v>345.33</c:v>
                </c:pt>
                <c:pt idx="12">
                  <c:v>344.46</c:v>
                </c:pt>
                <c:pt idx="13">
                  <c:v>344.66</c:v>
                </c:pt>
                <c:pt idx="14">
                  <c:v>344.73</c:v>
                </c:pt>
                <c:pt idx="15">
                  <c:v>344.9</c:v>
                </c:pt>
                <c:pt idx="16">
                  <c:v>346.02</c:v>
                </c:pt>
                <c:pt idx="17">
                  <c:v>347.28</c:v>
                </c:pt>
                <c:pt idx="18">
                  <c:v>347.96</c:v>
                </c:pt>
                <c:pt idx="19">
                  <c:v>348.14</c:v>
                </c:pt>
                <c:pt idx="20">
                  <c:v>348.01</c:v>
                </c:pt>
                <c:pt idx="21">
                  <c:v>347.71</c:v>
                </c:pt>
                <c:pt idx="22">
                  <c:v>347.98</c:v>
                </c:pt>
                <c:pt idx="23">
                  <c:v>348.12</c:v>
                </c:pt>
                <c:pt idx="24">
                  <c:v>347.94</c:v>
                </c:pt>
                <c:pt idx="25">
                  <c:v>347.73</c:v>
                </c:pt>
                <c:pt idx="26">
                  <c:v>347.54</c:v>
                </c:pt>
                <c:pt idx="27">
                  <c:v>347.25</c:v>
                </c:pt>
                <c:pt idx="28">
                  <c:v>346.71</c:v>
                </c:pt>
                <c:pt idx="29">
                  <c:v>345.99</c:v>
                </c:pt>
                <c:pt idx="30">
                  <c:v>345.85</c:v>
                </c:pt>
                <c:pt idx="31">
                  <c:v>345.05</c:v>
                </c:pt>
                <c:pt idx="32">
                  <c:v>344.86</c:v>
                </c:pt>
                <c:pt idx="33">
                  <c:v>343.89</c:v>
                </c:pt>
                <c:pt idx="34">
                  <c:v>343.41</c:v>
                </c:pt>
                <c:pt idx="35">
                  <c:v>342.94</c:v>
                </c:pt>
                <c:pt idx="36">
                  <c:v>342.14</c:v>
                </c:pt>
                <c:pt idx="37">
                  <c:v>341.41</c:v>
                </c:pt>
                <c:pt idx="38">
                  <c:v>340.44</c:v>
                </c:pt>
                <c:pt idx="39">
                  <c:v>341.03</c:v>
                </c:pt>
                <c:pt idx="40">
                  <c:v>341.87</c:v>
                </c:pt>
                <c:pt idx="41">
                  <c:v>341.44</c:v>
                </c:pt>
                <c:pt idx="42">
                  <c:v>341.32</c:v>
                </c:pt>
                <c:pt idx="43">
                  <c:v>341.41</c:v>
                </c:pt>
                <c:pt idx="44">
                  <c:v>341.44</c:v>
                </c:pt>
                <c:pt idx="45">
                  <c:v>341.01</c:v>
                </c:pt>
                <c:pt idx="46">
                  <c:v>340.47</c:v>
                </c:pt>
                <c:pt idx="47">
                  <c:v>339.86</c:v>
                </c:pt>
                <c:pt idx="48">
                  <c:v>339.26</c:v>
                </c:pt>
                <c:pt idx="49">
                  <c:v>338.7</c:v>
                </c:pt>
                <c:pt idx="50">
                  <c:v>338.54</c:v>
                </c:pt>
                <c:pt idx="51">
                  <c:v>338.82</c:v>
                </c:pt>
                <c:pt idx="52">
                  <c:v>338.73</c:v>
                </c:pt>
                <c:pt idx="53">
                  <c:v>338.53</c:v>
                </c:pt>
                <c:pt idx="54">
                  <c:v>342.18</c:v>
                </c:pt>
                <c:pt idx="55">
                  <c:v>343.16</c:v>
                </c:pt>
                <c:pt idx="56">
                  <c:v>343.45</c:v>
                </c:pt>
                <c:pt idx="57">
                  <c:v>347.8</c:v>
                </c:pt>
                <c:pt idx="58">
                  <c:v>348.72</c:v>
                </c:pt>
                <c:pt idx="59">
                  <c:v>347.95</c:v>
                </c:pt>
                <c:pt idx="60">
                  <c:v>346.54</c:v>
                </c:pt>
                <c:pt idx="61">
                  <c:v>345.53</c:v>
                </c:pt>
                <c:pt idx="62">
                  <c:v>345.28</c:v>
                </c:pt>
                <c:pt idx="63">
                  <c:v>347.15</c:v>
                </c:pt>
                <c:pt idx="64">
                  <c:v>347.56</c:v>
                </c:pt>
                <c:pt idx="65">
                  <c:v>349.38</c:v>
                </c:pt>
                <c:pt idx="66">
                  <c:v>349.88</c:v>
                </c:pt>
                <c:pt idx="67">
                  <c:v>345.79</c:v>
                </c:pt>
                <c:pt idx="68">
                  <c:v>347.39</c:v>
                </c:pt>
                <c:pt idx="69">
                  <c:v>348.79</c:v>
                </c:pt>
                <c:pt idx="70">
                  <c:v>348.76</c:v>
                </c:pt>
                <c:pt idx="71">
                  <c:v>349.59</c:v>
                </c:pt>
                <c:pt idx="72">
                  <c:v>349.17</c:v>
                </c:pt>
                <c:pt idx="73">
                  <c:v>347.77</c:v>
                </c:pt>
                <c:pt idx="74">
                  <c:v>349.89</c:v>
                </c:pt>
                <c:pt idx="75">
                  <c:v>349.11</c:v>
                </c:pt>
                <c:pt idx="76">
                  <c:v>347.86</c:v>
                </c:pt>
                <c:pt idx="77">
                  <c:v>348.1</c:v>
                </c:pt>
                <c:pt idx="78">
                  <c:v>347.89</c:v>
                </c:pt>
                <c:pt idx="79">
                  <c:v>348.37</c:v>
                </c:pt>
                <c:pt idx="80">
                  <c:v>348.58</c:v>
                </c:pt>
                <c:pt idx="81">
                  <c:v>348.16</c:v>
                </c:pt>
                <c:pt idx="82">
                  <c:v>348.04</c:v>
                </c:pt>
                <c:pt idx="83">
                  <c:v>347.83</c:v>
                </c:pt>
                <c:pt idx="84">
                  <c:v>347.22</c:v>
                </c:pt>
                <c:pt idx="85">
                  <c:v>346.99</c:v>
                </c:pt>
                <c:pt idx="86">
                  <c:v>346.5</c:v>
                </c:pt>
                <c:pt idx="87">
                  <c:v>346.08</c:v>
                </c:pt>
                <c:pt idx="88">
                  <c:v>345.77</c:v>
                </c:pt>
                <c:pt idx="89">
                  <c:v>345.48</c:v>
                </c:pt>
                <c:pt idx="90">
                  <c:v>346.07</c:v>
                </c:pt>
                <c:pt idx="91">
                  <c:v>346.85</c:v>
                </c:pt>
                <c:pt idx="92">
                  <c:v>347.16</c:v>
                </c:pt>
                <c:pt idx="93">
                  <c:v>347.6</c:v>
                </c:pt>
                <c:pt idx="94">
                  <c:v>348.21</c:v>
                </c:pt>
                <c:pt idx="95">
                  <c:v>348.46</c:v>
                </c:pt>
                <c:pt idx="96">
                  <c:v>348.27</c:v>
                </c:pt>
                <c:pt idx="97">
                  <c:v>348.37</c:v>
                </c:pt>
                <c:pt idx="98">
                  <c:v>348.29</c:v>
                </c:pt>
                <c:pt idx="99">
                  <c:v>349.07</c:v>
                </c:pt>
                <c:pt idx="100">
                  <c:v>349.02</c:v>
                </c:pt>
                <c:pt idx="101">
                  <c:v>348.24</c:v>
                </c:pt>
                <c:pt idx="102">
                  <c:v>347.59</c:v>
                </c:pt>
                <c:pt idx="103">
                  <c:v>347.7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12-43D8-92E8-AD1C57473FA9}"/>
            </c:ext>
          </c:extLst>
        </c:ser>
        <c:ser>
          <c:idx val="3"/>
          <c:order val="2"/>
          <c:tx>
            <c:v>hladina 1976-7</c:v>
          </c:tx>
          <c:spPr>
            <a:ln w="15875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Slapy'!$AG$3:$AG$106</c:f>
              <c:numCache>
                <c:formatCode>General</c:formatCode>
                <c:ptCount val="104"/>
                <c:pt idx="0">
                  <c:v>345.16500000000002</c:v>
                </c:pt>
                <c:pt idx="1">
                  <c:v>348.065</c:v>
                </c:pt>
                <c:pt idx="2">
                  <c:v>351.97500000000002</c:v>
                </c:pt>
                <c:pt idx="3">
                  <c:v>352.02</c:v>
                </c:pt>
                <c:pt idx="4">
                  <c:v>348.98500000000001</c:v>
                </c:pt>
                <c:pt idx="5">
                  <c:v>345.995</c:v>
                </c:pt>
                <c:pt idx="6">
                  <c:v>343.25</c:v>
                </c:pt>
                <c:pt idx="7">
                  <c:v>342.09</c:v>
                </c:pt>
                <c:pt idx="8">
                  <c:v>340.21</c:v>
                </c:pt>
                <c:pt idx="9">
                  <c:v>339.48</c:v>
                </c:pt>
                <c:pt idx="10">
                  <c:v>337.42</c:v>
                </c:pt>
                <c:pt idx="11">
                  <c:v>336.22</c:v>
                </c:pt>
                <c:pt idx="12">
                  <c:v>335.23500000000001</c:v>
                </c:pt>
                <c:pt idx="13">
                  <c:v>336.49</c:v>
                </c:pt>
                <c:pt idx="14">
                  <c:v>336.65</c:v>
                </c:pt>
                <c:pt idx="15">
                  <c:v>335.62</c:v>
                </c:pt>
                <c:pt idx="16">
                  <c:v>336.20499999999998</c:v>
                </c:pt>
                <c:pt idx="17">
                  <c:v>337.57</c:v>
                </c:pt>
                <c:pt idx="18">
                  <c:v>338.82499999999999</c:v>
                </c:pt>
                <c:pt idx="19">
                  <c:v>339.18</c:v>
                </c:pt>
                <c:pt idx="20">
                  <c:v>340.02499999999998</c:v>
                </c:pt>
                <c:pt idx="21">
                  <c:v>341.22</c:v>
                </c:pt>
                <c:pt idx="22">
                  <c:v>342.54</c:v>
                </c:pt>
                <c:pt idx="23">
                  <c:v>342.55</c:v>
                </c:pt>
                <c:pt idx="24">
                  <c:v>342.28500000000003</c:v>
                </c:pt>
                <c:pt idx="25">
                  <c:v>342.22</c:v>
                </c:pt>
                <c:pt idx="26">
                  <c:v>341.83</c:v>
                </c:pt>
                <c:pt idx="27">
                  <c:v>340.95</c:v>
                </c:pt>
                <c:pt idx="28">
                  <c:v>340.42500000000001</c:v>
                </c:pt>
                <c:pt idx="29">
                  <c:v>340.65499999999997</c:v>
                </c:pt>
                <c:pt idx="30">
                  <c:v>343.93</c:v>
                </c:pt>
                <c:pt idx="31">
                  <c:v>344.9</c:v>
                </c:pt>
                <c:pt idx="32">
                  <c:v>344.94499999999999</c:v>
                </c:pt>
                <c:pt idx="33">
                  <c:v>345.16500000000002</c:v>
                </c:pt>
                <c:pt idx="34">
                  <c:v>345.59500000000003</c:v>
                </c:pt>
                <c:pt idx="35">
                  <c:v>346.23</c:v>
                </c:pt>
                <c:pt idx="36">
                  <c:v>346.54500000000002</c:v>
                </c:pt>
                <c:pt idx="37">
                  <c:v>346.74</c:v>
                </c:pt>
                <c:pt idx="38">
                  <c:v>347.34</c:v>
                </c:pt>
                <c:pt idx="39">
                  <c:v>347.69499999999999</c:v>
                </c:pt>
                <c:pt idx="40">
                  <c:v>347.59500000000003</c:v>
                </c:pt>
                <c:pt idx="41">
                  <c:v>347.89</c:v>
                </c:pt>
                <c:pt idx="42">
                  <c:v>349.05500000000001</c:v>
                </c:pt>
                <c:pt idx="43">
                  <c:v>348.92500000000001</c:v>
                </c:pt>
                <c:pt idx="44">
                  <c:v>348.85</c:v>
                </c:pt>
                <c:pt idx="45">
                  <c:v>348.52499999999998</c:v>
                </c:pt>
                <c:pt idx="46">
                  <c:v>350.98500000000001</c:v>
                </c:pt>
                <c:pt idx="47">
                  <c:v>350.36</c:v>
                </c:pt>
                <c:pt idx="48">
                  <c:v>350.75</c:v>
                </c:pt>
                <c:pt idx="49">
                  <c:v>349.57</c:v>
                </c:pt>
                <c:pt idx="50">
                  <c:v>348.27499999999998</c:v>
                </c:pt>
                <c:pt idx="51">
                  <c:v>347.18</c:v>
                </c:pt>
                <c:pt idx="52">
                  <c:v>345.11500000000001</c:v>
                </c:pt>
                <c:pt idx="53">
                  <c:v>344.66</c:v>
                </c:pt>
                <c:pt idx="54">
                  <c:v>344.505</c:v>
                </c:pt>
                <c:pt idx="55">
                  <c:v>342.52499999999998</c:v>
                </c:pt>
                <c:pt idx="56">
                  <c:v>344.27499999999998</c:v>
                </c:pt>
                <c:pt idx="57">
                  <c:v>344.29</c:v>
                </c:pt>
                <c:pt idx="58">
                  <c:v>350.53</c:v>
                </c:pt>
                <c:pt idx="59">
                  <c:v>351.9</c:v>
                </c:pt>
                <c:pt idx="60">
                  <c:v>351.435</c:v>
                </c:pt>
                <c:pt idx="61">
                  <c:v>351.755</c:v>
                </c:pt>
                <c:pt idx="62">
                  <c:v>351.94499999999999</c:v>
                </c:pt>
                <c:pt idx="63">
                  <c:v>351.95</c:v>
                </c:pt>
                <c:pt idx="64">
                  <c:v>351.01499999999999</c:v>
                </c:pt>
                <c:pt idx="65">
                  <c:v>349.21</c:v>
                </c:pt>
                <c:pt idx="66">
                  <c:v>348.315</c:v>
                </c:pt>
                <c:pt idx="67">
                  <c:v>349.26</c:v>
                </c:pt>
                <c:pt idx="68">
                  <c:v>349.17</c:v>
                </c:pt>
                <c:pt idx="69">
                  <c:v>348.51499999999999</c:v>
                </c:pt>
                <c:pt idx="70">
                  <c:v>347.48</c:v>
                </c:pt>
                <c:pt idx="71">
                  <c:v>347.57</c:v>
                </c:pt>
                <c:pt idx="72">
                  <c:v>348.03</c:v>
                </c:pt>
                <c:pt idx="73">
                  <c:v>348.06</c:v>
                </c:pt>
                <c:pt idx="74">
                  <c:v>346.91</c:v>
                </c:pt>
                <c:pt idx="75">
                  <c:v>346.56</c:v>
                </c:pt>
                <c:pt idx="76">
                  <c:v>345.66500000000002</c:v>
                </c:pt>
                <c:pt idx="77">
                  <c:v>344.815</c:v>
                </c:pt>
                <c:pt idx="78">
                  <c:v>343.67500000000001</c:v>
                </c:pt>
                <c:pt idx="79">
                  <c:v>342.99</c:v>
                </c:pt>
                <c:pt idx="80">
                  <c:v>342.91500000000002</c:v>
                </c:pt>
                <c:pt idx="81">
                  <c:v>342.495</c:v>
                </c:pt>
                <c:pt idx="82">
                  <c:v>342.315</c:v>
                </c:pt>
                <c:pt idx="83">
                  <c:v>346.21</c:v>
                </c:pt>
                <c:pt idx="84">
                  <c:v>348.84</c:v>
                </c:pt>
                <c:pt idx="85">
                  <c:v>351.625</c:v>
                </c:pt>
                <c:pt idx="86">
                  <c:v>353.01</c:v>
                </c:pt>
                <c:pt idx="87">
                  <c:v>352.40499999999997</c:v>
                </c:pt>
                <c:pt idx="88">
                  <c:v>351.57499999999999</c:v>
                </c:pt>
                <c:pt idx="89">
                  <c:v>350.14</c:v>
                </c:pt>
                <c:pt idx="90">
                  <c:v>350.02</c:v>
                </c:pt>
                <c:pt idx="91">
                  <c:v>349.255</c:v>
                </c:pt>
                <c:pt idx="92">
                  <c:v>349.16</c:v>
                </c:pt>
                <c:pt idx="93">
                  <c:v>348.34</c:v>
                </c:pt>
                <c:pt idx="94">
                  <c:v>347.79</c:v>
                </c:pt>
                <c:pt idx="95">
                  <c:v>348.33499999999998</c:v>
                </c:pt>
                <c:pt idx="96">
                  <c:v>349.04</c:v>
                </c:pt>
                <c:pt idx="97">
                  <c:v>348.93</c:v>
                </c:pt>
                <c:pt idx="98">
                  <c:v>349.90499999999997</c:v>
                </c:pt>
                <c:pt idx="99">
                  <c:v>350.07</c:v>
                </c:pt>
                <c:pt idx="100">
                  <c:v>348.61</c:v>
                </c:pt>
                <c:pt idx="101">
                  <c:v>346.47</c:v>
                </c:pt>
                <c:pt idx="102">
                  <c:v>345.35500000000002</c:v>
                </c:pt>
                <c:pt idx="103">
                  <c:v>344.72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12-43D8-92E8-AD1C57473FA9}"/>
            </c:ext>
          </c:extLst>
        </c:ser>
        <c:ser>
          <c:idx val="1"/>
          <c:order val="3"/>
          <c:tx>
            <c:v>hladina 1969-70</c:v>
          </c:tx>
          <c:spPr>
            <a:ln w="15875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Slapy'!$C$3:$C$106</c:f>
              <c:numCache>
                <c:formatCode>General</c:formatCode>
                <c:ptCount val="104"/>
                <c:pt idx="0">
                  <c:v>343.45499999999998</c:v>
                </c:pt>
                <c:pt idx="1">
                  <c:v>342.76</c:v>
                </c:pt>
                <c:pt idx="2">
                  <c:v>342.04500000000002</c:v>
                </c:pt>
                <c:pt idx="3">
                  <c:v>342.01499999999999</c:v>
                </c:pt>
                <c:pt idx="4">
                  <c:v>342.005</c:v>
                </c:pt>
                <c:pt idx="5">
                  <c:v>341.61</c:v>
                </c:pt>
                <c:pt idx="6">
                  <c:v>339.59500000000003</c:v>
                </c:pt>
                <c:pt idx="7">
                  <c:v>338.1</c:v>
                </c:pt>
                <c:pt idx="8">
                  <c:v>339.315</c:v>
                </c:pt>
                <c:pt idx="9">
                  <c:v>339.64</c:v>
                </c:pt>
                <c:pt idx="10">
                  <c:v>343.74</c:v>
                </c:pt>
                <c:pt idx="11">
                  <c:v>346.55500000000001</c:v>
                </c:pt>
                <c:pt idx="12">
                  <c:v>347.78</c:v>
                </c:pt>
                <c:pt idx="13">
                  <c:v>349.76499999999999</c:v>
                </c:pt>
                <c:pt idx="14">
                  <c:v>351.22500000000002</c:v>
                </c:pt>
                <c:pt idx="15">
                  <c:v>351.40499999999997</c:v>
                </c:pt>
                <c:pt idx="16">
                  <c:v>351.52</c:v>
                </c:pt>
                <c:pt idx="17">
                  <c:v>352.21</c:v>
                </c:pt>
                <c:pt idx="18">
                  <c:v>351.315</c:v>
                </c:pt>
                <c:pt idx="19">
                  <c:v>350.12</c:v>
                </c:pt>
                <c:pt idx="20">
                  <c:v>349.55500000000001</c:v>
                </c:pt>
                <c:pt idx="21">
                  <c:v>349.54</c:v>
                </c:pt>
                <c:pt idx="22">
                  <c:v>351.71</c:v>
                </c:pt>
                <c:pt idx="23">
                  <c:v>352.03500000000003</c:v>
                </c:pt>
                <c:pt idx="24">
                  <c:v>351.53</c:v>
                </c:pt>
                <c:pt idx="25">
                  <c:v>351.32499999999999</c:v>
                </c:pt>
                <c:pt idx="26">
                  <c:v>350.89</c:v>
                </c:pt>
                <c:pt idx="27">
                  <c:v>350.745</c:v>
                </c:pt>
                <c:pt idx="28">
                  <c:v>350.29</c:v>
                </c:pt>
                <c:pt idx="29">
                  <c:v>349.37</c:v>
                </c:pt>
                <c:pt idx="30">
                  <c:v>348.82499999999999</c:v>
                </c:pt>
                <c:pt idx="31">
                  <c:v>348.64499999999998</c:v>
                </c:pt>
                <c:pt idx="32">
                  <c:v>348.245</c:v>
                </c:pt>
                <c:pt idx="33">
                  <c:v>347.48500000000001</c:v>
                </c:pt>
                <c:pt idx="34">
                  <c:v>347.315</c:v>
                </c:pt>
                <c:pt idx="35">
                  <c:v>347.14499999999998</c:v>
                </c:pt>
                <c:pt idx="36">
                  <c:v>347.01499999999999</c:v>
                </c:pt>
                <c:pt idx="37">
                  <c:v>347.52</c:v>
                </c:pt>
                <c:pt idx="38">
                  <c:v>347.83499999999998</c:v>
                </c:pt>
                <c:pt idx="39">
                  <c:v>348.19</c:v>
                </c:pt>
                <c:pt idx="40">
                  <c:v>348.34500000000003</c:v>
                </c:pt>
                <c:pt idx="41">
                  <c:v>348.51</c:v>
                </c:pt>
                <c:pt idx="42">
                  <c:v>348.58499999999998</c:v>
                </c:pt>
                <c:pt idx="43">
                  <c:v>348.79500000000002</c:v>
                </c:pt>
                <c:pt idx="44">
                  <c:v>348.69499999999999</c:v>
                </c:pt>
                <c:pt idx="45">
                  <c:v>348.90499999999997</c:v>
                </c:pt>
                <c:pt idx="46">
                  <c:v>349.15</c:v>
                </c:pt>
                <c:pt idx="47">
                  <c:v>349.72500000000002</c:v>
                </c:pt>
                <c:pt idx="48">
                  <c:v>348.13</c:v>
                </c:pt>
                <c:pt idx="49">
                  <c:v>347.28</c:v>
                </c:pt>
                <c:pt idx="50">
                  <c:v>345.26499999999999</c:v>
                </c:pt>
                <c:pt idx="51">
                  <c:v>344.745</c:v>
                </c:pt>
                <c:pt idx="52">
                  <c:v>344.95</c:v>
                </c:pt>
                <c:pt idx="53">
                  <c:v>345.36</c:v>
                </c:pt>
                <c:pt idx="54">
                  <c:v>342.96499999999997</c:v>
                </c:pt>
                <c:pt idx="55">
                  <c:v>342.13499999999999</c:v>
                </c:pt>
                <c:pt idx="56">
                  <c:v>341.55</c:v>
                </c:pt>
                <c:pt idx="57">
                  <c:v>341.97500000000002</c:v>
                </c:pt>
                <c:pt idx="58">
                  <c:v>342.37</c:v>
                </c:pt>
                <c:pt idx="59">
                  <c:v>339.66</c:v>
                </c:pt>
                <c:pt idx="60">
                  <c:v>342.1</c:v>
                </c:pt>
                <c:pt idx="61">
                  <c:v>340.35500000000002</c:v>
                </c:pt>
                <c:pt idx="62">
                  <c:v>338.02</c:v>
                </c:pt>
                <c:pt idx="63">
                  <c:v>341.245</c:v>
                </c:pt>
                <c:pt idx="64">
                  <c:v>348.65</c:v>
                </c:pt>
                <c:pt idx="65">
                  <c:v>351.11</c:v>
                </c:pt>
                <c:pt idx="66">
                  <c:v>351.3</c:v>
                </c:pt>
                <c:pt idx="67">
                  <c:v>352.28500000000003</c:v>
                </c:pt>
                <c:pt idx="68">
                  <c:v>352.40499999999997</c:v>
                </c:pt>
                <c:pt idx="69">
                  <c:v>351.95</c:v>
                </c:pt>
                <c:pt idx="70">
                  <c:v>351.47</c:v>
                </c:pt>
                <c:pt idx="71">
                  <c:v>352.565</c:v>
                </c:pt>
                <c:pt idx="72">
                  <c:v>351.34500000000003</c:v>
                </c:pt>
                <c:pt idx="73">
                  <c:v>350.67500000000001</c:v>
                </c:pt>
                <c:pt idx="74">
                  <c:v>350.63</c:v>
                </c:pt>
                <c:pt idx="75">
                  <c:v>351.09</c:v>
                </c:pt>
                <c:pt idx="76">
                  <c:v>350.73500000000001</c:v>
                </c:pt>
                <c:pt idx="77">
                  <c:v>349.96499999999997</c:v>
                </c:pt>
                <c:pt idx="78">
                  <c:v>349.42500000000001</c:v>
                </c:pt>
                <c:pt idx="79">
                  <c:v>349.13</c:v>
                </c:pt>
                <c:pt idx="80">
                  <c:v>348.88</c:v>
                </c:pt>
                <c:pt idx="81">
                  <c:v>348.77</c:v>
                </c:pt>
                <c:pt idx="82">
                  <c:v>348.625</c:v>
                </c:pt>
                <c:pt idx="83">
                  <c:v>347.755</c:v>
                </c:pt>
                <c:pt idx="84">
                  <c:v>347.65</c:v>
                </c:pt>
                <c:pt idx="85">
                  <c:v>347.79</c:v>
                </c:pt>
                <c:pt idx="86">
                  <c:v>348.23500000000001</c:v>
                </c:pt>
                <c:pt idx="87">
                  <c:v>347.61</c:v>
                </c:pt>
                <c:pt idx="88">
                  <c:v>347.625</c:v>
                </c:pt>
                <c:pt idx="89">
                  <c:v>347.02</c:v>
                </c:pt>
                <c:pt idx="90">
                  <c:v>347.21499999999997</c:v>
                </c:pt>
                <c:pt idx="91">
                  <c:v>347.9</c:v>
                </c:pt>
                <c:pt idx="92">
                  <c:v>349.625</c:v>
                </c:pt>
                <c:pt idx="93">
                  <c:v>349.88499999999999</c:v>
                </c:pt>
                <c:pt idx="94">
                  <c:v>350.61</c:v>
                </c:pt>
                <c:pt idx="95">
                  <c:v>351.41</c:v>
                </c:pt>
                <c:pt idx="96">
                  <c:v>351.85500000000002</c:v>
                </c:pt>
                <c:pt idx="97">
                  <c:v>352.23500000000001</c:v>
                </c:pt>
                <c:pt idx="98">
                  <c:v>352.07</c:v>
                </c:pt>
                <c:pt idx="99">
                  <c:v>352.03</c:v>
                </c:pt>
                <c:pt idx="100">
                  <c:v>351.62</c:v>
                </c:pt>
                <c:pt idx="101">
                  <c:v>350.53</c:v>
                </c:pt>
                <c:pt idx="102">
                  <c:v>349.35500000000002</c:v>
                </c:pt>
                <c:pt idx="103">
                  <c:v>347.17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12-43D8-92E8-AD1C57473FA9}"/>
            </c:ext>
          </c:extLst>
        </c:ser>
        <c:ser>
          <c:idx val="7"/>
          <c:order val="4"/>
          <c:tx>
            <c:v>ovladatelný prostor</c:v>
          </c:tx>
          <c:spPr>
            <a:ln w="1905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Slapy'!$DO$3:$DO$263</c:f>
              <c:numCache>
                <c:formatCode>General</c:formatCode>
                <c:ptCount val="261"/>
                <c:pt idx="0">
                  <c:v>353.6</c:v>
                </c:pt>
                <c:pt idx="1">
                  <c:v>353.6</c:v>
                </c:pt>
                <c:pt idx="2">
                  <c:v>353.6</c:v>
                </c:pt>
                <c:pt idx="3">
                  <c:v>353.6</c:v>
                </c:pt>
                <c:pt idx="4">
                  <c:v>353.6</c:v>
                </c:pt>
                <c:pt idx="5">
                  <c:v>353.6</c:v>
                </c:pt>
                <c:pt idx="6">
                  <c:v>353.6</c:v>
                </c:pt>
                <c:pt idx="7">
                  <c:v>353.6</c:v>
                </c:pt>
                <c:pt idx="8">
                  <c:v>353.6</c:v>
                </c:pt>
                <c:pt idx="9">
                  <c:v>353.6</c:v>
                </c:pt>
                <c:pt idx="10">
                  <c:v>353.6</c:v>
                </c:pt>
                <c:pt idx="11">
                  <c:v>353.6</c:v>
                </c:pt>
                <c:pt idx="12">
                  <c:v>353.6</c:v>
                </c:pt>
                <c:pt idx="13">
                  <c:v>353.6</c:v>
                </c:pt>
                <c:pt idx="14">
                  <c:v>353.6</c:v>
                </c:pt>
                <c:pt idx="15">
                  <c:v>353.6</c:v>
                </c:pt>
                <c:pt idx="16">
                  <c:v>353.6</c:v>
                </c:pt>
                <c:pt idx="17">
                  <c:v>353.6</c:v>
                </c:pt>
                <c:pt idx="18">
                  <c:v>353.6</c:v>
                </c:pt>
                <c:pt idx="19">
                  <c:v>353.6</c:v>
                </c:pt>
                <c:pt idx="20">
                  <c:v>353.6</c:v>
                </c:pt>
                <c:pt idx="21">
                  <c:v>353.6</c:v>
                </c:pt>
                <c:pt idx="22">
                  <c:v>353.6</c:v>
                </c:pt>
                <c:pt idx="23">
                  <c:v>353.6</c:v>
                </c:pt>
                <c:pt idx="24">
                  <c:v>353.6</c:v>
                </c:pt>
                <c:pt idx="25">
                  <c:v>353.6</c:v>
                </c:pt>
                <c:pt idx="26">
                  <c:v>353.6</c:v>
                </c:pt>
                <c:pt idx="27">
                  <c:v>353.6</c:v>
                </c:pt>
                <c:pt idx="28">
                  <c:v>353.6</c:v>
                </c:pt>
                <c:pt idx="29">
                  <c:v>353.6</c:v>
                </c:pt>
                <c:pt idx="30">
                  <c:v>353.6</c:v>
                </c:pt>
                <c:pt idx="31">
                  <c:v>353.6</c:v>
                </c:pt>
                <c:pt idx="32">
                  <c:v>353.6</c:v>
                </c:pt>
                <c:pt idx="33">
                  <c:v>353.6</c:v>
                </c:pt>
                <c:pt idx="34">
                  <c:v>353.6</c:v>
                </c:pt>
                <c:pt idx="35">
                  <c:v>353.6</c:v>
                </c:pt>
                <c:pt idx="36">
                  <c:v>353.6</c:v>
                </c:pt>
                <c:pt idx="37">
                  <c:v>353.6</c:v>
                </c:pt>
                <c:pt idx="38">
                  <c:v>353.6</c:v>
                </c:pt>
                <c:pt idx="39">
                  <c:v>353.6</c:v>
                </c:pt>
                <c:pt idx="40">
                  <c:v>353.6</c:v>
                </c:pt>
                <c:pt idx="41">
                  <c:v>353.6</c:v>
                </c:pt>
                <c:pt idx="42">
                  <c:v>353.6</c:v>
                </c:pt>
                <c:pt idx="43">
                  <c:v>353.6</c:v>
                </c:pt>
                <c:pt idx="44">
                  <c:v>353.6</c:v>
                </c:pt>
                <c:pt idx="45">
                  <c:v>353.6</c:v>
                </c:pt>
                <c:pt idx="46">
                  <c:v>353.6</c:v>
                </c:pt>
                <c:pt idx="47">
                  <c:v>353.6</c:v>
                </c:pt>
                <c:pt idx="48">
                  <c:v>353.6</c:v>
                </c:pt>
                <c:pt idx="49">
                  <c:v>353.6</c:v>
                </c:pt>
                <c:pt idx="50">
                  <c:v>353.6</c:v>
                </c:pt>
                <c:pt idx="51">
                  <c:v>353.6</c:v>
                </c:pt>
                <c:pt idx="52">
                  <c:v>353.6</c:v>
                </c:pt>
                <c:pt idx="53">
                  <c:v>353.6</c:v>
                </c:pt>
                <c:pt idx="54">
                  <c:v>353.6</c:v>
                </c:pt>
                <c:pt idx="55">
                  <c:v>353.6</c:v>
                </c:pt>
                <c:pt idx="56">
                  <c:v>353.6</c:v>
                </c:pt>
                <c:pt idx="57">
                  <c:v>353.6</c:v>
                </c:pt>
                <c:pt idx="58">
                  <c:v>353.6</c:v>
                </c:pt>
                <c:pt idx="59">
                  <c:v>353.6</c:v>
                </c:pt>
                <c:pt idx="60">
                  <c:v>353.6</c:v>
                </c:pt>
                <c:pt idx="61">
                  <c:v>353.6</c:v>
                </c:pt>
                <c:pt idx="62">
                  <c:v>353.6</c:v>
                </c:pt>
                <c:pt idx="63">
                  <c:v>353.6</c:v>
                </c:pt>
                <c:pt idx="64">
                  <c:v>353.6</c:v>
                </c:pt>
                <c:pt idx="65">
                  <c:v>353.6</c:v>
                </c:pt>
                <c:pt idx="66">
                  <c:v>353.6</c:v>
                </c:pt>
                <c:pt idx="67">
                  <c:v>353.6</c:v>
                </c:pt>
                <c:pt idx="68">
                  <c:v>353.6</c:v>
                </c:pt>
                <c:pt idx="69">
                  <c:v>353.6</c:v>
                </c:pt>
                <c:pt idx="70">
                  <c:v>353.6</c:v>
                </c:pt>
                <c:pt idx="71">
                  <c:v>353.6</c:v>
                </c:pt>
                <c:pt idx="72">
                  <c:v>353.6</c:v>
                </c:pt>
                <c:pt idx="73">
                  <c:v>353.6</c:v>
                </c:pt>
                <c:pt idx="74">
                  <c:v>353.6</c:v>
                </c:pt>
                <c:pt idx="75">
                  <c:v>353.6</c:v>
                </c:pt>
                <c:pt idx="76">
                  <c:v>353.6</c:v>
                </c:pt>
                <c:pt idx="77">
                  <c:v>353.6</c:v>
                </c:pt>
                <c:pt idx="78">
                  <c:v>353.6</c:v>
                </c:pt>
                <c:pt idx="79">
                  <c:v>353.6</c:v>
                </c:pt>
                <c:pt idx="80">
                  <c:v>353.6</c:v>
                </c:pt>
                <c:pt idx="81">
                  <c:v>353.6</c:v>
                </c:pt>
                <c:pt idx="82">
                  <c:v>353.6</c:v>
                </c:pt>
                <c:pt idx="83">
                  <c:v>353.6</c:v>
                </c:pt>
                <c:pt idx="84">
                  <c:v>353.6</c:v>
                </c:pt>
                <c:pt idx="85">
                  <c:v>353.6</c:v>
                </c:pt>
                <c:pt idx="86">
                  <c:v>353.6</c:v>
                </c:pt>
                <c:pt idx="87">
                  <c:v>353.6</c:v>
                </c:pt>
                <c:pt idx="88">
                  <c:v>353.6</c:v>
                </c:pt>
                <c:pt idx="89">
                  <c:v>353.6</c:v>
                </c:pt>
                <c:pt idx="90">
                  <c:v>353.6</c:v>
                </c:pt>
                <c:pt idx="91">
                  <c:v>353.6</c:v>
                </c:pt>
                <c:pt idx="92">
                  <c:v>353.6</c:v>
                </c:pt>
                <c:pt idx="93">
                  <c:v>353.6</c:v>
                </c:pt>
                <c:pt idx="94">
                  <c:v>353.6</c:v>
                </c:pt>
                <c:pt idx="95">
                  <c:v>353.6</c:v>
                </c:pt>
                <c:pt idx="96">
                  <c:v>353.6</c:v>
                </c:pt>
                <c:pt idx="97">
                  <c:v>353.6</c:v>
                </c:pt>
                <c:pt idx="98">
                  <c:v>353.6</c:v>
                </c:pt>
                <c:pt idx="99">
                  <c:v>353.6</c:v>
                </c:pt>
                <c:pt idx="100">
                  <c:v>353.6</c:v>
                </c:pt>
                <c:pt idx="101">
                  <c:v>353.6</c:v>
                </c:pt>
                <c:pt idx="102">
                  <c:v>353.6</c:v>
                </c:pt>
                <c:pt idx="103">
                  <c:v>353.6</c:v>
                </c:pt>
                <c:pt idx="104">
                  <c:v>353.6</c:v>
                </c:pt>
                <c:pt idx="105">
                  <c:v>353.6</c:v>
                </c:pt>
                <c:pt idx="106">
                  <c:v>353.6</c:v>
                </c:pt>
                <c:pt idx="107">
                  <c:v>353.6</c:v>
                </c:pt>
                <c:pt idx="108">
                  <c:v>353.6</c:v>
                </c:pt>
                <c:pt idx="109">
                  <c:v>353.6</c:v>
                </c:pt>
                <c:pt idx="110">
                  <c:v>353.6</c:v>
                </c:pt>
                <c:pt idx="111">
                  <c:v>353.6</c:v>
                </c:pt>
                <c:pt idx="112">
                  <c:v>353.6</c:v>
                </c:pt>
                <c:pt idx="113">
                  <c:v>353.6</c:v>
                </c:pt>
                <c:pt idx="114">
                  <c:v>353.6</c:v>
                </c:pt>
                <c:pt idx="115">
                  <c:v>353.6</c:v>
                </c:pt>
                <c:pt idx="116">
                  <c:v>353.6</c:v>
                </c:pt>
                <c:pt idx="117">
                  <c:v>353.6</c:v>
                </c:pt>
                <c:pt idx="118">
                  <c:v>353.6</c:v>
                </c:pt>
                <c:pt idx="119">
                  <c:v>353.6</c:v>
                </c:pt>
                <c:pt idx="120">
                  <c:v>353.6</c:v>
                </c:pt>
                <c:pt idx="121">
                  <c:v>353.6</c:v>
                </c:pt>
                <c:pt idx="122">
                  <c:v>353.6</c:v>
                </c:pt>
                <c:pt idx="123">
                  <c:v>353.6</c:v>
                </c:pt>
                <c:pt idx="124">
                  <c:v>353.6</c:v>
                </c:pt>
                <c:pt idx="125">
                  <c:v>353.6</c:v>
                </c:pt>
                <c:pt idx="126">
                  <c:v>353.6</c:v>
                </c:pt>
                <c:pt idx="127">
                  <c:v>353.6</c:v>
                </c:pt>
                <c:pt idx="128">
                  <c:v>353.6</c:v>
                </c:pt>
                <c:pt idx="129">
                  <c:v>353.6</c:v>
                </c:pt>
                <c:pt idx="130">
                  <c:v>353.6</c:v>
                </c:pt>
                <c:pt idx="131">
                  <c:v>353.6</c:v>
                </c:pt>
                <c:pt idx="132">
                  <c:v>353.6</c:v>
                </c:pt>
                <c:pt idx="133">
                  <c:v>353.6</c:v>
                </c:pt>
                <c:pt idx="134">
                  <c:v>353.6</c:v>
                </c:pt>
                <c:pt idx="135">
                  <c:v>353.6</c:v>
                </c:pt>
                <c:pt idx="136">
                  <c:v>353.6</c:v>
                </c:pt>
                <c:pt idx="137">
                  <c:v>353.6</c:v>
                </c:pt>
                <c:pt idx="138">
                  <c:v>353.6</c:v>
                </c:pt>
                <c:pt idx="139">
                  <c:v>353.6</c:v>
                </c:pt>
                <c:pt idx="140">
                  <c:v>353.6</c:v>
                </c:pt>
                <c:pt idx="141">
                  <c:v>353.6</c:v>
                </c:pt>
                <c:pt idx="142">
                  <c:v>353.6</c:v>
                </c:pt>
                <c:pt idx="143">
                  <c:v>353.6</c:v>
                </c:pt>
                <c:pt idx="144">
                  <c:v>353.6</c:v>
                </c:pt>
                <c:pt idx="145">
                  <c:v>353.6</c:v>
                </c:pt>
                <c:pt idx="146">
                  <c:v>353.6</c:v>
                </c:pt>
                <c:pt idx="147">
                  <c:v>353.6</c:v>
                </c:pt>
                <c:pt idx="148">
                  <c:v>353.6</c:v>
                </c:pt>
                <c:pt idx="149">
                  <c:v>353.6</c:v>
                </c:pt>
                <c:pt idx="150">
                  <c:v>353.6</c:v>
                </c:pt>
                <c:pt idx="151">
                  <c:v>353.6</c:v>
                </c:pt>
                <c:pt idx="152">
                  <c:v>353.6</c:v>
                </c:pt>
                <c:pt idx="153">
                  <c:v>353.6</c:v>
                </c:pt>
                <c:pt idx="154">
                  <c:v>353.6</c:v>
                </c:pt>
                <c:pt idx="155">
                  <c:v>353.6</c:v>
                </c:pt>
                <c:pt idx="156">
                  <c:v>353.6</c:v>
                </c:pt>
                <c:pt idx="157">
                  <c:v>353.6</c:v>
                </c:pt>
                <c:pt idx="158">
                  <c:v>353.6</c:v>
                </c:pt>
                <c:pt idx="159">
                  <c:v>353.6</c:v>
                </c:pt>
                <c:pt idx="160">
                  <c:v>353.6</c:v>
                </c:pt>
                <c:pt idx="161">
                  <c:v>353.6</c:v>
                </c:pt>
                <c:pt idx="162">
                  <c:v>353.6</c:v>
                </c:pt>
                <c:pt idx="163">
                  <c:v>353.6</c:v>
                </c:pt>
                <c:pt idx="164">
                  <c:v>353.6</c:v>
                </c:pt>
                <c:pt idx="165">
                  <c:v>353.6</c:v>
                </c:pt>
                <c:pt idx="166">
                  <c:v>353.6</c:v>
                </c:pt>
                <c:pt idx="167">
                  <c:v>353.6</c:v>
                </c:pt>
                <c:pt idx="168">
                  <c:v>353.6</c:v>
                </c:pt>
                <c:pt idx="169">
                  <c:v>353.6</c:v>
                </c:pt>
                <c:pt idx="170">
                  <c:v>353.6</c:v>
                </c:pt>
                <c:pt idx="171">
                  <c:v>353.6</c:v>
                </c:pt>
                <c:pt idx="172">
                  <c:v>353.6</c:v>
                </c:pt>
                <c:pt idx="173">
                  <c:v>353.6</c:v>
                </c:pt>
                <c:pt idx="174">
                  <c:v>353.6</c:v>
                </c:pt>
                <c:pt idx="175">
                  <c:v>353.6</c:v>
                </c:pt>
                <c:pt idx="176">
                  <c:v>353.6</c:v>
                </c:pt>
                <c:pt idx="177">
                  <c:v>353.6</c:v>
                </c:pt>
                <c:pt idx="178">
                  <c:v>353.6</c:v>
                </c:pt>
                <c:pt idx="179">
                  <c:v>353.6</c:v>
                </c:pt>
                <c:pt idx="180">
                  <c:v>353.6</c:v>
                </c:pt>
                <c:pt idx="181">
                  <c:v>353.6</c:v>
                </c:pt>
                <c:pt idx="182">
                  <c:v>353.6</c:v>
                </c:pt>
                <c:pt idx="183">
                  <c:v>353.6</c:v>
                </c:pt>
                <c:pt idx="184">
                  <c:v>353.6</c:v>
                </c:pt>
                <c:pt idx="185">
                  <c:v>353.6</c:v>
                </c:pt>
                <c:pt idx="186">
                  <c:v>353.6</c:v>
                </c:pt>
                <c:pt idx="187">
                  <c:v>353.6</c:v>
                </c:pt>
                <c:pt idx="188">
                  <c:v>353.6</c:v>
                </c:pt>
                <c:pt idx="189">
                  <c:v>353.6</c:v>
                </c:pt>
                <c:pt idx="190">
                  <c:v>353.6</c:v>
                </c:pt>
                <c:pt idx="191">
                  <c:v>353.6</c:v>
                </c:pt>
                <c:pt idx="192">
                  <c:v>353.6</c:v>
                </c:pt>
                <c:pt idx="193">
                  <c:v>353.6</c:v>
                </c:pt>
                <c:pt idx="194">
                  <c:v>353.6</c:v>
                </c:pt>
                <c:pt idx="195">
                  <c:v>353.6</c:v>
                </c:pt>
                <c:pt idx="196">
                  <c:v>353.6</c:v>
                </c:pt>
                <c:pt idx="197">
                  <c:v>353.6</c:v>
                </c:pt>
                <c:pt idx="198">
                  <c:v>353.6</c:v>
                </c:pt>
                <c:pt idx="199">
                  <c:v>353.6</c:v>
                </c:pt>
                <c:pt idx="200">
                  <c:v>353.6</c:v>
                </c:pt>
                <c:pt idx="201">
                  <c:v>353.6</c:v>
                </c:pt>
                <c:pt idx="202">
                  <c:v>353.6</c:v>
                </c:pt>
                <c:pt idx="203">
                  <c:v>353.6</c:v>
                </c:pt>
                <c:pt idx="204">
                  <c:v>353.6</c:v>
                </c:pt>
                <c:pt idx="205">
                  <c:v>353.6</c:v>
                </c:pt>
                <c:pt idx="206">
                  <c:v>353.6</c:v>
                </c:pt>
                <c:pt idx="207">
                  <c:v>353.6</c:v>
                </c:pt>
                <c:pt idx="208">
                  <c:v>353.6</c:v>
                </c:pt>
                <c:pt idx="209">
                  <c:v>353.6</c:v>
                </c:pt>
                <c:pt idx="210">
                  <c:v>353.6</c:v>
                </c:pt>
                <c:pt idx="211">
                  <c:v>353.6</c:v>
                </c:pt>
                <c:pt idx="212">
                  <c:v>353.6</c:v>
                </c:pt>
                <c:pt idx="213">
                  <c:v>353.6</c:v>
                </c:pt>
                <c:pt idx="214">
                  <c:v>353.6</c:v>
                </c:pt>
                <c:pt idx="215">
                  <c:v>353.6</c:v>
                </c:pt>
                <c:pt idx="216">
                  <c:v>353.6</c:v>
                </c:pt>
                <c:pt idx="217">
                  <c:v>353.6</c:v>
                </c:pt>
                <c:pt idx="218">
                  <c:v>353.6</c:v>
                </c:pt>
                <c:pt idx="219">
                  <c:v>353.6</c:v>
                </c:pt>
                <c:pt idx="220">
                  <c:v>353.6</c:v>
                </c:pt>
                <c:pt idx="221">
                  <c:v>353.6</c:v>
                </c:pt>
                <c:pt idx="222">
                  <c:v>353.6</c:v>
                </c:pt>
                <c:pt idx="223">
                  <c:v>353.6</c:v>
                </c:pt>
                <c:pt idx="224">
                  <c:v>353.6</c:v>
                </c:pt>
                <c:pt idx="225">
                  <c:v>353.6</c:v>
                </c:pt>
                <c:pt idx="226">
                  <c:v>353.6</c:v>
                </c:pt>
                <c:pt idx="227">
                  <c:v>353.6</c:v>
                </c:pt>
                <c:pt idx="228">
                  <c:v>353.6</c:v>
                </c:pt>
                <c:pt idx="229">
                  <c:v>353.6</c:v>
                </c:pt>
                <c:pt idx="230">
                  <c:v>353.6</c:v>
                </c:pt>
                <c:pt idx="231">
                  <c:v>353.6</c:v>
                </c:pt>
                <c:pt idx="232">
                  <c:v>353.6</c:v>
                </c:pt>
                <c:pt idx="233">
                  <c:v>353.6</c:v>
                </c:pt>
                <c:pt idx="234">
                  <c:v>353.6</c:v>
                </c:pt>
                <c:pt idx="235">
                  <c:v>353.6</c:v>
                </c:pt>
                <c:pt idx="236">
                  <c:v>353.6</c:v>
                </c:pt>
                <c:pt idx="237">
                  <c:v>353.6</c:v>
                </c:pt>
                <c:pt idx="238">
                  <c:v>353.6</c:v>
                </c:pt>
                <c:pt idx="239">
                  <c:v>353.6</c:v>
                </c:pt>
                <c:pt idx="240">
                  <c:v>353.6</c:v>
                </c:pt>
                <c:pt idx="241">
                  <c:v>353.6</c:v>
                </c:pt>
                <c:pt idx="242">
                  <c:v>353.6</c:v>
                </c:pt>
                <c:pt idx="243">
                  <c:v>353.6</c:v>
                </c:pt>
                <c:pt idx="244">
                  <c:v>353.6</c:v>
                </c:pt>
                <c:pt idx="245">
                  <c:v>353.6</c:v>
                </c:pt>
                <c:pt idx="246">
                  <c:v>353.6</c:v>
                </c:pt>
                <c:pt idx="247">
                  <c:v>353.6</c:v>
                </c:pt>
                <c:pt idx="248">
                  <c:v>353.6</c:v>
                </c:pt>
                <c:pt idx="249">
                  <c:v>353.6</c:v>
                </c:pt>
                <c:pt idx="250">
                  <c:v>353.6</c:v>
                </c:pt>
                <c:pt idx="251">
                  <c:v>353.6</c:v>
                </c:pt>
                <c:pt idx="252">
                  <c:v>353.6</c:v>
                </c:pt>
                <c:pt idx="253">
                  <c:v>353.6</c:v>
                </c:pt>
                <c:pt idx="254">
                  <c:v>353.6</c:v>
                </c:pt>
                <c:pt idx="255">
                  <c:v>353.6</c:v>
                </c:pt>
                <c:pt idx="256">
                  <c:v>353.6</c:v>
                </c:pt>
                <c:pt idx="257">
                  <c:v>353.6</c:v>
                </c:pt>
                <c:pt idx="258">
                  <c:v>353.6</c:v>
                </c:pt>
                <c:pt idx="259">
                  <c:v>353.6</c:v>
                </c:pt>
                <c:pt idx="260">
                  <c:v>353.6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112-43D8-92E8-AD1C57473FA9}"/>
            </c:ext>
          </c:extLst>
        </c:ser>
        <c:ser>
          <c:idx val="8"/>
          <c:order val="5"/>
          <c:tx>
            <c:v>zásobní prostor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Slapy'!$DN$3:$DN$263</c:f>
              <c:numCache>
                <c:formatCode>General</c:formatCode>
                <c:ptCount val="261"/>
                <c:pt idx="0">
                  <c:v>351.2</c:v>
                </c:pt>
                <c:pt idx="1">
                  <c:v>351.2</c:v>
                </c:pt>
                <c:pt idx="2">
                  <c:v>351.2</c:v>
                </c:pt>
                <c:pt idx="3">
                  <c:v>351.2</c:v>
                </c:pt>
                <c:pt idx="4">
                  <c:v>351.2</c:v>
                </c:pt>
                <c:pt idx="5">
                  <c:v>351.2</c:v>
                </c:pt>
                <c:pt idx="6">
                  <c:v>351.2</c:v>
                </c:pt>
                <c:pt idx="7">
                  <c:v>351.2</c:v>
                </c:pt>
                <c:pt idx="8">
                  <c:v>351.2</c:v>
                </c:pt>
                <c:pt idx="9">
                  <c:v>351.2</c:v>
                </c:pt>
                <c:pt idx="10">
                  <c:v>351.2</c:v>
                </c:pt>
                <c:pt idx="11">
                  <c:v>351.2</c:v>
                </c:pt>
                <c:pt idx="12">
                  <c:v>351.2</c:v>
                </c:pt>
                <c:pt idx="13">
                  <c:v>351.2</c:v>
                </c:pt>
                <c:pt idx="14">
                  <c:v>351.2</c:v>
                </c:pt>
                <c:pt idx="15">
                  <c:v>351.2</c:v>
                </c:pt>
                <c:pt idx="16">
                  <c:v>351.2</c:v>
                </c:pt>
                <c:pt idx="17">
                  <c:v>351.2</c:v>
                </c:pt>
                <c:pt idx="18">
                  <c:v>351.2</c:v>
                </c:pt>
                <c:pt idx="19">
                  <c:v>351.2</c:v>
                </c:pt>
                <c:pt idx="20">
                  <c:v>351.2</c:v>
                </c:pt>
                <c:pt idx="21">
                  <c:v>351.2</c:v>
                </c:pt>
                <c:pt idx="22">
                  <c:v>351.2</c:v>
                </c:pt>
                <c:pt idx="23">
                  <c:v>351.2</c:v>
                </c:pt>
                <c:pt idx="24">
                  <c:v>351.2</c:v>
                </c:pt>
                <c:pt idx="25">
                  <c:v>351.2</c:v>
                </c:pt>
                <c:pt idx="26">
                  <c:v>351.2</c:v>
                </c:pt>
                <c:pt idx="27">
                  <c:v>351.2</c:v>
                </c:pt>
                <c:pt idx="28">
                  <c:v>351.2</c:v>
                </c:pt>
                <c:pt idx="29">
                  <c:v>351.2</c:v>
                </c:pt>
                <c:pt idx="30">
                  <c:v>351.2</c:v>
                </c:pt>
                <c:pt idx="31">
                  <c:v>351.2</c:v>
                </c:pt>
                <c:pt idx="32">
                  <c:v>351.2</c:v>
                </c:pt>
                <c:pt idx="33">
                  <c:v>351.2</c:v>
                </c:pt>
                <c:pt idx="34">
                  <c:v>351.2</c:v>
                </c:pt>
                <c:pt idx="35">
                  <c:v>351.2</c:v>
                </c:pt>
                <c:pt idx="36">
                  <c:v>351.2</c:v>
                </c:pt>
                <c:pt idx="37">
                  <c:v>351.2</c:v>
                </c:pt>
                <c:pt idx="38">
                  <c:v>351.2</c:v>
                </c:pt>
                <c:pt idx="39">
                  <c:v>351.2</c:v>
                </c:pt>
                <c:pt idx="40">
                  <c:v>351.2</c:v>
                </c:pt>
                <c:pt idx="41">
                  <c:v>351.2</c:v>
                </c:pt>
                <c:pt idx="42">
                  <c:v>351.2</c:v>
                </c:pt>
                <c:pt idx="43">
                  <c:v>351.2</c:v>
                </c:pt>
                <c:pt idx="44">
                  <c:v>351.2</c:v>
                </c:pt>
                <c:pt idx="45">
                  <c:v>351.2</c:v>
                </c:pt>
                <c:pt idx="46">
                  <c:v>351.2</c:v>
                </c:pt>
                <c:pt idx="47">
                  <c:v>351.2</c:v>
                </c:pt>
                <c:pt idx="48">
                  <c:v>351.2</c:v>
                </c:pt>
                <c:pt idx="49">
                  <c:v>351.2</c:v>
                </c:pt>
                <c:pt idx="50">
                  <c:v>351.2</c:v>
                </c:pt>
                <c:pt idx="51">
                  <c:v>351.2</c:v>
                </c:pt>
                <c:pt idx="52">
                  <c:v>351.2</c:v>
                </c:pt>
                <c:pt idx="53">
                  <c:v>351.2</c:v>
                </c:pt>
                <c:pt idx="54">
                  <c:v>351.2</c:v>
                </c:pt>
                <c:pt idx="55">
                  <c:v>351.2</c:v>
                </c:pt>
                <c:pt idx="56">
                  <c:v>351.2</c:v>
                </c:pt>
                <c:pt idx="57">
                  <c:v>351.2</c:v>
                </c:pt>
                <c:pt idx="58">
                  <c:v>351.2</c:v>
                </c:pt>
                <c:pt idx="59">
                  <c:v>351.2</c:v>
                </c:pt>
                <c:pt idx="60">
                  <c:v>351.2</c:v>
                </c:pt>
                <c:pt idx="61">
                  <c:v>351.2</c:v>
                </c:pt>
                <c:pt idx="62">
                  <c:v>351.2</c:v>
                </c:pt>
                <c:pt idx="63">
                  <c:v>351.2</c:v>
                </c:pt>
                <c:pt idx="64">
                  <c:v>351.2</c:v>
                </c:pt>
                <c:pt idx="65">
                  <c:v>351.2</c:v>
                </c:pt>
                <c:pt idx="66">
                  <c:v>351.2</c:v>
                </c:pt>
                <c:pt idx="67">
                  <c:v>351.2</c:v>
                </c:pt>
                <c:pt idx="68">
                  <c:v>351.2</c:v>
                </c:pt>
                <c:pt idx="69">
                  <c:v>351.2</c:v>
                </c:pt>
                <c:pt idx="70">
                  <c:v>351.2</c:v>
                </c:pt>
                <c:pt idx="71">
                  <c:v>351.2</c:v>
                </c:pt>
                <c:pt idx="72">
                  <c:v>351.2</c:v>
                </c:pt>
                <c:pt idx="73">
                  <c:v>351.2</c:v>
                </c:pt>
                <c:pt idx="74">
                  <c:v>351.2</c:v>
                </c:pt>
                <c:pt idx="75">
                  <c:v>351.2</c:v>
                </c:pt>
                <c:pt idx="76">
                  <c:v>351.2</c:v>
                </c:pt>
                <c:pt idx="77">
                  <c:v>351.2</c:v>
                </c:pt>
                <c:pt idx="78">
                  <c:v>351.2</c:v>
                </c:pt>
                <c:pt idx="79">
                  <c:v>351.2</c:v>
                </c:pt>
                <c:pt idx="80">
                  <c:v>351.2</c:v>
                </c:pt>
                <c:pt idx="81">
                  <c:v>351.2</c:v>
                </c:pt>
                <c:pt idx="82">
                  <c:v>351.2</c:v>
                </c:pt>
                <c:pt idx="83">
                  <c:v>351.2</c:v>
                </c:pt>
                <c:pt idx="84">
                  <c:v>351.2</c:v>
                </c:pt>
                <c:pt idx="85">
                  <c:v>351.2</c:v>
                </c:pt>
                <c:pt idx="86">
                  <c:v>351.2</c:v>
                </c:pt>
                <c:pt idx="87">
                  <c:v>351.2</c:v>
                </c:pt>
                <c:pt idx="88">
                  <c:v>351.2</c:v>
                </c:pt>
                <c:pt idx="89">
                  <c:v>351.2</c:v>
                </c:pt>
                <c:pt idx="90">
                  <c:v>351.2</c:v>
                </c:pt>
                <c:pt idx="91">
                  <c:v>351.2</c:v>
                </c:pt>
                <c:pt idx="92">
                  <c:v>351.2</c:v>
                </c:pt>
                <c:pt idx="93">
                  <c:v>351.2</c:v>
                </c:pt>
                <c:pt idx="94">
                  <c:v>351.2</c:v>
                </c:pt>
                <c:pt idx="95">
                  <c:v>351.2</c:v>
                </c:pt>
                <c:pt idx="96">
                  <c:v>351.2</c:v>
                </c:pt>
                <c:pt idx="97">
                  <c:v>351.2</c:v>
                </c:pt>
                <c:pt idx="98">
                  <c:v>351.2</c:v>
                </c:pt>
                <c:pt idx="99">
                  <c:v>351.2</c:v>
                </c:pt>
                <c:pt idx="100">
                  <c:v>351.2</c:v>
                </c:pt>
                <c:pt idx="101">
                  <c:v>351.2</c:v>
                </c:pt>
                <c:pt idx="102">
                  <c:v>351.2</c:v>
                </c:pt>
                <c:pt idx="103">
                  <c:v>349.9</c:v>
                </c:pt>
                <c:pt idx="104">
                  <c:v>349.9</c:v>
                </c:pt>
                <c:pt idx="105">
                  <c:v>349.9</c:v>
                </c:pt>
                <c:pt idx="106">
                  <c:v>349.9</c:v>
                </c:pt>
                <c:pt idx="107">
                  <c:v>349.9</c:v>
                </c:pt>
                <c:pt idx="108">
                  <c:v>349.9</c:v>
                </c:pt>
                <c:pt idx="109">
                  <c:v>349.9</c:v>
                </c:pt>
                <c:pt idx="110">
                  <c:v>349.9</c:v>
                </c:pt>
                <c:pt idx="111">
                  <c:v>349.9</c:v>
                </c:pt>
                <c:pt idx="112">
                  <c:v>349.9</c:v>
                </c:pt>
                <c:pt idx="113">
                  <c:v>349.9</c:v>
                </c:pt>
                <c:pt idx="114">
                  <c:v>349.9</c:v>
                </c:pt>
                <c:pt idx="115">
                  <c:v>349.9</c:v>
                </c:pt>
                <c:pt idx="116">
                  <c:v>349.9</c:v>
                </c:pt>
                <c:pt idx="117">
                  <c:v>349.9</c:v>
                </c:pt>
                <c:pt idx="118">
                  <c:v>349.9</c:v>
                </c:pt>
                <c:pt idx="119">
                  <c:v>349.9</c:v>
                </c:pt>
                <c:pt idx="120">
                  <c:v>349.9</c:v>
                </c:pt>
                <c:pt idx="121">
                  <c:v>349.9</c:v>
                </c:pt>
                <c:pt idx="122">
                  <c:v>349.9</c:v>
                </c:pt>
                <c:pt idx="123">
                  <c:v>349.9</c:v>
                </c:pt>
                <c:pt idx="124">
                  <c:v>349.9</c:v>
                </c:pt>
                <c:pt idx="125">
                  <c:v>349.9</c:v>
                </c:pt>
                <c:pt idx="126">
                  <c:v>349.9</c:v>
                </c:pt>
                <c:pt idx="127">
                  <c:v>349.9</c:v>
                </c:pt>
                <c:pt idx="128">
                  <c:v>349.9</c:v>
                </c:pt>
                <c:pt idx="129">
                  <c:v>349.9</c:v>
                </c:pt>
                <c:pt idx="130">
                  <c:v>349.9</c:v>
                </c:pt>
                <c:pt idx="131">
                  <c:v>349.9</c:v>
                </c:pt>
                <c:pt idx="132">
                  <c:v>349.9</c:v>
                </c:pt>
                <c:pt idx="133">
                  <c:v>349.9</c:v>
                </c:pt>
                <c:pt idx="134">
                  <c:v>349.9</c:v>
                </c:pt>
                <c:pt idx="135">
                  <c:v>349.9</c:v>
                </c:pt>
                <c:pt idx="136">
                  <c:v>349.9</c:v>
                </c:pt>
                <c:pt idx="137">
                  <c:v>349.9</c:v>
                </c:pt>
                <c:pt idx="138">
                  <c:v>349.9</c:v>
                </c:pt>
                <c:pt idx="139">
                  <c:v>349.9</c:v>
                </c:pt>
                <c:pt idx="140">
                  <c:v>349.9</c:v>
                </c:pt>
                <c:pt idx="141">
                  <c:v>349.9</c:v>
                </c:pt>
                <c:pt idx="142">
                  <c:v>349.9</c:v>
                </c:pt>
                <c:pt idx="143">
                  <c:v>349.9</c:v>
                </c:pt>
                <c:pt idx="144">
                  <c:v>349.9</c:v>
                </c:pt>
                <c:pt idx="145">
                  <c:v>349.9</c:v>
                </c:pt>
                <c:pt idx="146">
                  <c:v>349.9</c:v>
                </c:pt>
                <c:pt idx="147">
                  <c:v>349.9</c:v>
                </c:pt>
                <c:pt idx="148">
                  <c:v>349.9</c:v>
                </c:pt>
                <c:pt idx="149">
                  <c:v>349.9</c:v>
                </c:pt>
                <c:pt idx="150">
                  <c:v>349.9</c:v>
                </c:pt>
                <c:pt idx="151">
                  <c:v>349.9</c:v>
                </c:pt>
                <c:pt idx="152">
                  <c:v>349.9</c:v>
                </c:pt>
                <c:pt idx="153">
                  <c:v>349.9</c:v>
                </c:pt>
                <c:pt idx="154">
                  <c:v>349.9</c:v>
                </c:pt>
                <c:pt idx="155">
                  <c:v>349.9</c:v>
                </c:pt>
                <c:pt idx="156">
                  <c:v>349.9</c:v>
                </c:pt>
                <c:pt idx="157">
                  <c:v>349.9</c:v>
                </c:pt>
                <c:pt idx="158">
                  <c:v>349.9</c:v>
                </c:pt>
                <c:pt idx="159">
                  <c:v>349.9</c:v>
                </c:pt>
                <c:pt idx="160">
                  <c:v>349.9</c:v>
                </c:pt>
                <c:pt idx="161">
                  <c:v>349.9</c:v>
                </c:pt>
                <c:pt idx="162">
                  <c:v>349.9</c:v>
                </c:pt>
                <c:pt idx="163">
                  <c:v>349.9</c:v>
                </c:pt>
                <c:pt idx="164">
                  <c:v>349.9</c:v>
                </c:pt>
                <c:pt idx="165">
                  <c:v>349.9</c:v>
                </c:pt>
                <c:pt idx="166">
                  <c:v>349.9</c:v>
                </c:pt>
                <c:pt idx="167">
                  <c:v>349.9</c:v>
                </c:pt>
                <c:pt idx="168">
                  <c:v>349.9</c:v>
                </c:pt>
                <c:pt idx="169">
                  <c:v>349.9</c:v>
                </c:pt>
                <c:pt idx="170">
                  <c:v>349.9</c:v>
                </c:pt>
                <c:pt idx="171">
                  <c:v>349.9</c:v>
                </c:pt>
                <c:pt idx="172">
                  <c:v>349.9</c:v>
                </c:pt>
                <c:pt idx="173">
                  <c:v>349.9</c:v>
                </c:pt>
                <c:pt idx="174">
                  <c:v>349.9</c:v>
                </c:pt>
                <c:pt idx="175">
                  <c:v>349.9</c:v>
                </c:pt>
                <c:pt idx="176">
                  <c:v>349.9</c:v>
                </c:pt>
                <c:pt idx="177">
                  <c:v>349.9</c:v>
                </c:pt>
                <c:pt idx="178">
                  <c:v>349.9</c:v>
                </c:pt>
                <c:pt idx="179">
                  <c:v>349.9</c:v>
                </c:pt>
                <c:pt idx="180">
                  <c:v>349.9</c:v>
                </c:pt>
                <c:pt idx="181">
                  <c:v>349.9</c:v>
                </c:pt>
                <c:pt idx="182">
                  <c:v>349.9</c:v>
                </c:pt>
                <c:pt idx="183">
                  <c:v>349.9</c:v>
                </c:pt>
                <c:pt idx="184">
                  <c:v>349.9</c:v>
                </c:pt>
                <c:pt idx="185">
                  <c:v>349.9</c:v>
                </c:pt>
                <c:pt idx="186">
                  <c:v>349.9</c:v>
                </c:pt>
                <c:pt idx="187">
                  <c:v>349.9</c:v>
                </c:pt>
                <c:pt idx="188">
                  <c:v>349.9</c:v>
                </c:pt>
                <c:pt idx="189">
                  <c:v>349.9</c:v>
                </c:pt>
                <c:pt idx="190">
                  <c:v>349.9</c:v>
                </c:pt>
                <c:pt idx="191">
                  <c:v>349.9</c:v>
                </c:pt>
                <c:pt idx="192">
                  <c:v>349.9</c:v>
                </c:pt>
                <c:pt idx="193">
                  <c:v>349.9</c:v>
                </c:pt>
                <c:pt idx="194">
                  <c:v>349.9</c:v>
                </c:pt>
                <c:pt idx="195">
                  <c:v>349.9</c:v>
                </c:pt>
                <c:pt idx="196">
                  <c:v>349.9</c:v>
                </c:pt>
                <c:pt idx="197">
                  <c:v>349.9</c:v>
                </c:pt>
                <c:pt idx="198">
                  <c:v>349.9</c:v>
                </c:pt>
                <c:pt idx="199">
                  <c:v>349.9</c:v>
                </c:pt>
                <c:pt idx="200">
                  <c:v>349.9</c:v>
                </c:pt>
                <c:pt idx="201">
                  <c:v>349.9</c:v>
                </c:pt>
                <c:pt idx="202">
                  <c:v>349.9</c:v>
                </c:pt>
                <c:pt idx="203">
                  <c:v>349.9</c:v>
                </c:pt>
                <c:pt idx="204">
                  <c:v>349.9</c:v>
                </c:pt>
                <c:pt idx="205">
                  <c:v>349.9</c:v>
                </c:pt>
                <c:pt idx="206">
                  <c:v>349.9</c:v>
                </c:pt>
                <c:pt idx="207">
                  <c:v>349.9</c:v>
                </c:pt>
                <c:pt idx="208">
                  <c:v>349.9</c:v>
                </c:pt>
                <c:pt idx="209">
                  <c:v>349.9</c:v>
                </c:pt>
                <c:pt idx="210">
                  <c:v>349.9</c:v>
                </c:pt>
                <c:pt idx="211">
                  <c:v>349.9</c:v>
                </c:pt>
                <c:pt idx="212">
                  <c:v>349.9</c:v>
                </c:pt>
                <c:pt idx="213">
                  <c:v>349.9</c:v>
                </c:pt>
                <c:pt idx="214">
                  <c:v>349.9</c:v>
                </c:pt>
                <c:pt idx="215">
                  <c:v>349.9</c:v>
                </c:pt>
                <c:pt idx="216">
                  <c:v>349.9</c:v>
                </c:pt>
                <c:pt idx="217">
                  <c:v>349.9</c:v>
                </c:pt>
                <c:pt idx="218">
                  <c:v>349.9</c:v>
                </c:pt>
                <c:pt idx="219">
                  <c:v>349.9</c:v>
                </c:pt>
                <c:pt idx="220">
                  <c:v>349.9</c:v>
                </c:pt>
                <c:pt idx="221">
                  <c:v>349.9</c:v>
                </c:pt>
                <c:pt idx="222">
                  <c:v>349.9</c:v>
                </c:pt>
                <c:pt idx="223">
                  <c:v>349.9</c:v>
                </c:pt>
                <c:pt idx="224">
                  <c:v>349.9</c:v>
                </c:pt>
                <c:pt idx="225">
                  <c:v>349.9</c:v>
                </c:pt>
                <c:pt idx="226">
                  <c:v>349.9</c:v>
                </c:pt>
                <c:pt idx="227">
                  <c:v>349.9</c:v>
                </c:pt>
                <c:pt idx="228">
                  <c:v>349.9</c:v>
                </c:pt>
                <c:pt idx="229">
                  <c:v>349.9</c:v>
                </c:pt>
                <c:pt idx="230">
                  <c:v>349.9</c:v>
                </c:pt>
                <c:pt idx="231">
                  <c:v>349.9</c:v>
                </c:pt>
                <c:pt idx="232">
                  <c:v>349.9</c:v>
                </c:pt>
                <c:pt idx="233">
                  <c:v>349.9</c:v>
                </c:pt>
                <c:pt idx="234">
                  <c:v>349.9</c:v>
                </c:pt>
                <c:pt idx="235">
                  <c:v>349.9</c:v>
                </c:pt>
                <c:pt idx="236">
                  <c:v>349.9</c:v>
                </c:pt>
                <c:pt idx="237">
                  <c:v>349.9</c:v>
                </c:pt>
                <c:pt idx="238">
                  <c:v>349.9</c:v>
                </c:pt>
                <c:pt idx="239">
                  <c:v>349.9</c:v>
                </c:pt>
                <c:pt idx="240">
                  <c:v>349.9</c:v>
                </c:pt>
                <c:pt idx="241">
                  <c:v>349.9</c:v>
                </c:pt>
                <c:pt idx="242">
                  <c:v>349.9</c:v>
                </c:pt>
                <c:pt idx="243">
                  <c:v>349.9</c:v>
                </c:pt>
                <c:pt idx="244">
                  <c:v>349.9</c:v>
                </c:pt>
                <c:pt idx="245">
                  <c:v>349.9</c:v>
                </c:pt>
                <c:pt idx="246">
                  <c:v>349.9</c:v>
                </c:pt>
                <c:pt idx="247">
                  <c:v>349.9</c:v>
                </c:pt>
                <c:pt idx="248">
                  <c:v>349.9</c:v>
                </c:pt>
                <c:pt idx="249">
                  <c:v>349.9</c:v>
                </c:pt>
                <c:pt idx="250">
                  <c:v>349.9</c:v>
                </c:pt>
                <c:pt idx="251">
                  <c:v>349.9</c:v>
                </c:pt>
                <c:pt idx="252">
                  <c:v>349.9</c:v>
                </c:pt>
                <c:pt idx="253">
                  <c:v>349.9</c:v>
                </c:pt>
                <c:pt idx="254">
                  <c:v>349.9</c:v>
                </c:pt>
                <c:pt idx="255">
                  <c:v>349.9</c:v>
                </c:pt>
                <c:pt idx="256">
                  <c:v>349.9</c:v>
                </c:pt>
                <c:pt idx="257">
                  <c:v>349.9</c:v>
                </c:pt>
                <c:pt idx="258">
                  <c:v>349.9</c:v>
                </c:pt>
                <c:pt idx="259">
                  <c:v>349.9</c:v>
                </c:pt>
                <c:pt idx="260">
                  <c:v>349.9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12-43D8-92E8-AD1C57473FA9}"/>
            </c:ext>
          </c:extLst>
        </c:ser>
        <c:ser>
          <c:idx val="9"/>
          <c:order val="6"/>
          <c:tx>
            <c:v>stálé nadržení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'Orlík a Slapy'!$CU$3:$CU$263</c:f>
              <c:numCache>
                <c:formatCode>General</c:formatCode>
                <c:ptCount val="2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  <c:pt idx="104">
                  <c:v>53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6</c:v>
                </c:pt>
                <c:pt idx="111">
                  <c:v>7</c:v>
                </c:pt>
                <c:pt idx="112">
                  <c:v>8</c:v>
                </c:pt>
                <c:pt idx="113">
                  <c:v>9</c:v>
                </c:pt>
                <c:pt idx="114">
                  <c:v>10</c:v>
                </c:pt>
                <c:pt idx="115">
                  <c:v>11</c:v>
                </c:pt>
                <c:pt idx="116">
                  <c:v>12</c:v>
                </c:pt>
                <c:pt idx="117">
                  <c:v>13</c:v>
                </c:pt>
                <c:pt idx="118">
                  <c:v>14</c:v>
                </c:pt>
                <c:pt idx="119">
                  <c:v>15</c:v>
                </c:pt>
                <c:pt idx="120">
                  <c:v>16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20</c:v>
                </c:pt>
                <c:pt idx="125">
                  <c:v>21</c:v>
                </c:pt>
                <c:pt idx="126">
                  <c:v>22</c:v>
                </c:pt>
                <c:pt idx="127">
                  <c:v>23</c:v>
                </c:pt>
                <c:pt idx="128">
                  <c:v>24</c:v>
                </c:pt>
                <c:pt idx="129">
                  <c:v>25</c:v>
                </c:pt>
                <c:pt idx="130">
                  <c:v>26</c:v>
                </c:pt>
                <c:pt idx="131">
                  <c:v>27</c:v>
                </c:pt>
                <c:pt idx="132">
                  <c:v>28</c:v>
                </c:pt>
                <c:pt idx="133">
                  <c:v>29</c:v>
                </c:pt>
                <c:pt idx="134">
                  <c:v>30</c:v>
                </c:pt>
                <c:pt idx="135">
                  <c:v>31</c:v>
                </c:pt>
                <c:pt idx="136">
                  <c:v>32</c:v>
                </c:pt>
                <c:pt idx="137">
                  <c:v>33</c:v>
                </c:pt>
                <c:pt idx="138">
                  <c:v>34</c:v>
                </c:pt>
                <c:pt idx="139">
                  <c:v>35</c:v>
                </c:pt>
                <c:pt idx="140">
                  <c:v>36</c:v>
                </c:pt>
                <c:pt idx="141">
                  <c:v>37</c:v>
                </c:pt>
                <c:pt idx="142">
                  <c:v>38</c:v>
                </c:pt>
                <c:pt idx="143">
                  <c:v>39</c:v>
                </c:pt>
                <c:pt idx="144">
                  <c:v>40</c:v>
                </c:pt>
                <c:pt idx="145">
                  <c:v>41</c:v>
                </c:pt>
                <c:pt idx="146">
                  <c:v>42</c:v>
                </c:pt>
                <c:pt idx="147">
                  <c:v>43</c:v>
                </c:pt>
                <c:pt idx="148">
                  <c:v>44</c:v>
                </c:pt>
                <c:pt idx="149">
                  <c:v>45</c:v>
                </c:pt>
                <c:pt idx="150">
                  <c:v>46</c:v>
                </c:pt>
                <c:pt idx="151">
                  <c:v>47</c:v>
                </c:pt>
                <c:pt idx="152">
                  <c:v>48</c:v>
                </c:pt>
                <c:pt idx="153">
                  <c:v>49</c:v>
                </c:pt>
                <c:pt idx="154">
                  <c:v>50</c:v>
                </c:pt>
                <c:pt idx="155">
                  <c:v>51</c:v>
                </c:pt>
                <c:pt idx="156">
                  <c:v>52</c:v>
                </c:pt>
                <c:pt idx="157">
                  <c:v>1</c:v>
                </c:pt>
                <c:pt idx="158">
                  <c:v>2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6</c:v>
                </c:pt>
                <c:pt idx="163">
                  <c:v>7</c:v>
                </c:pt>
                <c:pt idx="164">
                  <c:v>8</c:v>
                </c:pt>
                <c:pt idx="165">
                  <c:v>9</c:v>
                </c:pt>
                <c:pt idx="166">
                  <c:v>10</c:v>
                </c:pt>
                <c:pt idx="167">
                  <c:v>11</c:v>
                </c:pt>
                <c:pt idx="168">
                  <c:v>12</c:v>
                </c:pt>
                <c:pt idx="169">
                  <c:v>13</c:v>
                </c:pt>
                <c:pt idx="170">
                  <c:v>14</c:v>
                </c:pt>
                <c:pt idx="171">
                  <c:v>15</c:v>
                </c:pt>
                <c:pt idx="172">
                  <c:v>16</c:v>
                </c:pt>
                <c:pt idx="173">
                  <c:v>17</c:v>
                </c:pt>
                <c:pt idx="174">
                  <c:v>18</c:v>
                </c:pt>
                <c:pt idx="175">
                  <c:v>19</c:v>
                </c:pt>
                <c:pt idx="176">
                  <c:v>20</c:v>
                </c:pt>
                <c:pt idx="177">
                  <c:v>21</c:v>
                </c:pt>
                <c:pt idx="178">
                  <c:v>22</c:v>
                </c:pt>
                <c:pt idx="179">
                  <c:v>23</c:v>
                </c:pt>
                <c:pt idx="180">
                  <c:v>24</c:v>
                </c:pt>
                <c:pt idx="181">
                  <c:v>25</c:v>
                </c:pt>
                <c:pt idx="182">
                  <c:v>26</c:v>
                </c:pt>
                <c:pt idx="183">
                  <c:v>27</c:v>
                </c:pt>
                <c:pt idx="184">
                  <c:v>28</c:v>
                </c:pt>
                <c:pt idx="185">
                  <c:v>29</c:v>
                </c:pt>
                <c:pt idx="186">
                  <c:v>30</c:v>
                </c:pt>
                <c:pt idx="187">
                  <c:v>31</c:v>
                </c:pt>
                <c:pt idx="188">
                  <c:v>32</c:v>
                </c:pt>
                <c:pt idx="189">
                  <c:v>33</c:v>
                </c:pt>
                <c:pt idx="190">
                  <c:v>34</c:v>
                </c:pt>
                <c:pt idx="191">
                  <c:v>35</c:v>
                </c:pt>
                <c:pt idx="192">
                  <c:v>36</c:v>
                </c:pt>
                <c:pt idx="193">
                  <c:v>37</c:v>
                </c:pt>
                <c:pt idx="194">
                  <c:v>38</c:v>
                </c:pt>
                <c:pt idx="195">
                  <c:v>39</c:v>
                </c:pt>
                <c:pt idx="196">
                  <c:v>40</c:v>
                </c:pt>
                <c:pt idx="197">
                  <c:v>41</c:v>
                </c:pt>
                <c:pt idx="198">
                  <c:v>42</c:v>
                </c:pt>
                <c:pt idx="199">
                  <c:v>43</c:v>
                </c:pt>
                <c:pt idx="200">
                  <c:v>44</c:v>
                </c:pt>
                <c:pt idx="201">
                  <c:v>45</c:v>
                </c:pt>
                <c:pt idx="202">
                  <c:v>46</c:v>
                </c:pt>
                <c:pt idx="203">
                  <c:v>47</c:v>
                </c:pt>
                <c:pt idx="204">
                  <c:v>48</c:v>
                </c:pt>
                <c:pt idx="205">
                  <c:v>49</c:v>
                </c:pt>
                <c:pt idx="206">
                  <c:v>50</c:v>
                </c:pt>
                <c:pt idx="207">
                  <c:v>51</c:v>
                </c:pt>
                <c:pt idx="208">
                  <c:v>52</c:v>
                </c:pt>
                <c:pt idx="209">
                  <c:v>1</c:v>
                </c:pt>
                <c:pt idx="210">
                  <c:v>2</c:v>
                </c:pt>
                <c:pt idx="211">
                  <c:v>3</c:v>
                </c:pt>
                <c:pt idx="212">
                  <c:v>4</c:v>
                </c:pt>
                <c:pt idx="213">
                  <c:v>5</c:v>
                </c:pt>
                <c:pt idx="214">
                  <c:v>6</c:v>
                </c:pt>
                <c:pt idx="215">
                  <c:v>7</c:v>
                </c:pt>
                <c:pt idx="216">
                  <c:v>8</c:v>
                </c:pt>
                <c:pt idx="217">
                  <c:v>9</c:v>
                </c:pt>
                <c:pt idx="218">
                  <c:v>10</c:v>
                </c:pt>
                <c:pt idx="219">
                  <c:v>11</c:v>
                </c:pt>
                <c:pt idx="220">
                  <c:v>12</c:v>
                </c:pt>
                <c:pt idx="221">
                  <c:v>13</c:v>
                </c:pt>
                <c:pt idx="222">
                  <c:v>14</c:v>
                </c:pt>
                <c:pt idx="223">
                  <c:v>15</c:v>
                </c:pt>
                <c:pt idx="224">
                  <c:v>16</c:v>
                </c:pt>
                <c:pt idx="225">
                  <c:v>17</c:v>
                </c:pt>
                <c:pt idx="226">
                  <c:v>18</c:v>
                </c:pt>
                <c:pt idx="227">
                  <c:v>19</c:v>
                </c:pt>
                <c:pt idx="228">
                  <c:v>20</c:v>
                </c:pt>
                <c:pt idx="229">
                  <c:v>21</c:v>
                </c:pt>
                <c:pt idx="230">
                  <c:v>22</c:v>
                </c:pt>
                <c:pt idx="231">
                  <c:v>23</c:v>
                </c:pt>
                <c:pt idx="232">
                  <c:v>24</c:v>
                </c:pt>
                <c:pt idx="233">
                  <c:v>25</c:v>
                </c:pt>
                <c:pt idx="234">
                  <c:v>26</c:v>
                </c:pt>
                <c:pt idx="235">
                  <c:v>27</c:v>
                </c:pt>
                <c:pt idx="236">
                  <c:v>28</c:v>
                </c:pt>
                <c:pt idx="237">
                  <c:v>29</c:v>
                </c:pt>
                <c:pt idx="238">
                  <c:v>30</c:v>
                </c:pt>
                <c:pt idx="239">
                  <c:v>31</c:v>
                </c:pt>
                <c:pt idx="240">
                  <c:v>32</c:v>
                </c:pt>
                <c:pt idx="241">
                  <c:v>33</c:v>
                </c:pt>
                <c:pt idx="242">
                  <c:v>34</c:v>
                </c:pt>
                <c:pt idx="243">
                  <c:v>35</c:v>
                </c:pt>
                <c:pt idx="244">
                  <c:v>36</c:v>
                </c:pt>
                <c:pt idx="245">
                  <c:v>37</c:v>
                </c:pt>
                <c:pt idx="246">
                  <c:v>38</c:v>
                </c:pt>
                <c:pt idx="247">
                  <c:v>39</c:v>
                </c:pt>
                <c:pt idx="248">
                  <c:v>40</c:v>
                </c:pt>
                <c:pt idx="249">
                  <c:v>41</c:v>
                </c:pt>
                <c:pt idx="250">
                  <c:v>42</c:v>
                </c:pt>
                <c:pt idx="251">
                  <c:v>43</c:v>
                </c:pt>
                <c:pt idx="252">
                  <c:v>44</c:v>
                </c:pt>
                <c:pt idx="253">
                  <c:v>45</c:v>
                </c:pt>
                <c:pt idx="254">
                  <c:v>46</c:v>
                </c:pt>
                <c:pt idx="255">
                  <c:v>47</c:v>
                </c:pt>
                <c:pt idx="256">
                  <c:v>48</c:v>
                </c:pt>
                <c:pt idx="257">
                  <c:v>49</c:v>
                </c:pt>
                <c:pt idx="258">
                  <c:v>50</c:v>
                </c:pt>
                <c:pt idx="259">
                  <c:v>51</c:v>
                </c:pt>
                <c:pt idx="260">
                  <c:v>52</c:v>
                </c:pt>
              </c:numCache>
            </c:numRef>
          </c:cat>
          <c:val>
            <c:numRef>
              <c:f>'Orlík a Slapy'!$DM$3:$DM$263</c:f>
              <c:numCache>
                <c:formatCode>General</c:formatCode>
                <c:ptCount val="261"/>
                <c:pt idx="0">
                  <c:v>329.6</c:v>
                </c:pt>
                <c:pt idx="1">
                  <c:v>329.6</c:v>
                </c:pt>
                <c:pt idx="2">
                  <c:v>329.6</c:v>
                </c:pt>
                <c:pt idx="3">
                  <c:v>329.6</c:v>
                </c:pt>
                <c:pt idx="4">
                  <c:v>329.6</c:v>
                </c:pt>
                <c:pt idx="5">
                  <c:v>329.6</c:v>
                </c:pt>
                <c:pt idx="6">
                  <c:v>329.6</c:v>
                </c:pt>
                <c:pt idx="7">
                  <c:v>329.6</c:v>
                </c:pt>
                <c:pt idx="8">
                  <c:v>329.6</c:v>
                </c:pt>
                <c:pt idx="9">
                  <c:v>329.6</c:v>
                </c:pt>
                <c:pt idx="10">
                  <c:v>329.6</c:v>
                </c:pt>
                <c:pt idx="11">
                  <c:v>329.6</c:v>
                </c:pt>
                <c:pt idx="12">
                  <c:v>329.6</c:v>
                </c:pt>
                <c:pt idx="13">
                  <c:v>329.6</c:v>
                </c:pt>
                <c:pt idx="14">
                  <c:v>329.6</c:v>
                </c:pt>
                <c:pt idx="15">
                  <c:v>329.6</c:v>
                </c:pt>
                <c:pt idx="16">
                  <c:v>329.6</c:v>
                </c:pt>
                <c:pt idx="17">
                  <c:v>329.6</c:v>
                </c:pt>
                <c:pt idx="18">
                  <c:v>329.6</c:v>
                </c:pt>
                <c:pt idx="19">
                  <c:v>329.6</c:v>
                </c:pt>
                <c:pt idx="20">
                  <c:v>329.6</c:v>
                </c:pt>
                <c:pt idx="21">
                  <c:v>329.6</c:v>
                </c:pt>
                <c:pt idx="22">
                  <c:v>329.6</c:v>
                </c:pt>
                <c:pt idx="23">
                  <c:v>329.6</c:v>
                </c:pt>
                <c:pt idx="24">
                  <c:v>329.6</c:v>
                </c:pt>
                <c:pt idx="25">
                  <c:v>329.6</c:v>
                </c:pt>
                <c:pt idx="26">
                  <c:v>329.6</c:v>
                </c:pt>
                <c:pt idx="27">
                  <c:v>329.6</c:v>
                </c:pt>
                <c:pt idx="28">
                  <c:v>329.6</c:v>
                </c:pt>
                <c:pt idx="29">
                  <c:v>329.6</c:v>
                </c:pt>
                <c:pt idx="30">
                  <c:v>329.6</c:v>
                </c:pt>
                <c:pt idx="31">
                  <c:v>329.6</c:v>
                </c:pt>
                <c:pt idx="32">
                  <c:v>329.6</c:v>
                </c:pt>
                <c:pt idx="33">
                  <c:v>329.6</c:v>
                </c:pt>
                <c:pt idx="34">
                  <c:v>329.6</c:v>
                </c:pt>
                <c:pt idx="35">
                  <c:v>329.6</c:v>
                </c:pt>
                <c:pt idx="36">
                  <c:v>329.6</c:v>
                </c:pt>
                <c:pt idx="37">
                  <c:v>329.6</c:v>
                </c:pt>
                <c:pt idx="38">
                  <c:v>329.6</c:v>
                </c:pt>
                <c:pt idx="39">
                  <c:v>329.6</c:v>
                </c:pt>
                <c:pt idx="40">
                  <c:v>329.6</c:v>
                </c:pt>
                <c:pt idx="41">
                  <c:v>329.6</c:v>
                </c:pt>
                <c:pt idx="42">
                  <c:v>329.6</c:v>
                </c:pt>
                <c:pt idx="43">
                  <c:v>329.6</c:v>
                </c:pt>
                <c:pt idx="44">
                  <c:v>329.6</c:v>
                </c:pt>
                <c:pt idx="45">
                  <c:v>329.6</c:v>
                </c:pt>
                <c:pt idx="46">
                  <c:v>329.6</c:v>
                </c:pt>
                <c:pt idx="47">
                  <c:v>329.6</c:v>
                </c:pt>
                <c:pt idx="48">
                  <c:v>329.6</c:v>
                </c:pt>
                <c:pt idx="49">
                  <c:v>329.6</c:v>
                </c:pt>
                <c:pt idx="50">
                  <c:v>329.6</c:v>
                </c:pt>
                <c:pt idx="51">
                  <c:v>329.6</c:v>
                </c:pt>
                <c:pt idx="52">
                  <c:v>329.6</c:v>
                </c:pt>
                <c:pt idx="53">
                  <c:v>329.6</c:v>
                </c:pt>
                <c:pt idx="54">
                  <c:v>329.6</c:v>
                </c:pt>
                <c:pt idx="55">
                  <c:v>329.6</c:v>
                </c:pt>
                <c:pt idx="56">
                  <c:v>329.6</c:v>
                </c:pt>
                <c:pt idx="57">
                  <c:v>329.6</c:v>
                </c:pt>
                <c:pt idx="58">
                  <c:v>329.6</c:v>
                </c:pt>
                <c:pt idx="59">
                  <c:v>329.6</c:v>
                </c:pt>
                <c:pt idx="60">
                  <c:v>329.6</c:v>
                </c:pt>
                <c:pt idx="61">
                  <c:v>329.6</c:v>
                </c:pt>
                <c:pt idx="62">
                  <c:v>329.6</c:v>
                </c:pt>
                <c:pt idx="63">
                  <c:v>329.6</c:v>
                </c:pt>
                <c:pt idx="64">
                  <c:v>329.6</c:v>
                </c:pt>
                <c:pt idx="65">
                  <c:v>329.6</c:v>
                </c:pt>
                <c:pt idx="66">
                  <c:v>329.6</c:v>
                </c:pt>
                <c:pt idx="67">
                  <c:v>329.6</c:v>
                </c:pt>
                <c:pt idx="68">
                  <c:v>329.6</c:v>
                </c:pt>
                <c:pt idx="69">
                  <c:v>329.6</c:v>
                </c:pt>
                <c:pt idx="70">
                  <c:v>329.6</c:v>
                </c:pt>
                <c:pt idx="71">
                  <c:v>329.6</c:v>
                </c:pt>
                <c:pt idx="72">
                  <c:v>329.6</c:v>
                </c:pt>
                <c:pt idx="73">
                  <c:v>329.6</c:v>
                </c:pt>
                <c:pt idx="74">
                  <c:v>329.6</c:v>
                </c:pt>
                <c:pt idx="75">
                  <c:v>329.6</c:v>
                </c:pt>
                <c:pt idx="76">
                  <c:v>329.6</c:v>
                </c:pt>
                <c:pt idx="77">
                  <c:v>329.6</c:v>
                </c:pt>
                <c:pt idx="78">
                  <c:v>329.6</c:v>
                </c:pt>
                <c:pt idx="79">
                  <c:v>329.6</c:v>
                </c:pt>
                <c:pt idx="80">
                  <c:v>329.6</c:v>
                </c:pt>
                <c:pt idx="81">
                  <c:v>329.6</c:v>
                </c:pt>
                <c:pt idx="82">
                  <c:v>329.6</c:v>
                </c:pt>
                <c:pt idx="83">
                  <c:v>329.6</c:v>
                </c:pt>
                <c:pt idx="84">
                  <c:v>329.6</c:v>
                </c:pt>
                <c:pt idx="85">
                  <c:v>329.6</c:v>
                </c:pt>
                <c:pt idx="86">
                  <c:v>329.6</c:v>
                </c:pt>
                <c:pt idx="87">
                  <c:v>329.6</c:v>
                </c:pt>
                <c:pt idx="88">
                  <c:v>329.6</c:v>
                </c:pt>
                <c:pt idx="89">
                  <c:v>329.6</c:v>
                </c:pt>
                <c:pt idx="90">
                  <c:v>329.6</c:v>
                </c:pt>
                <c:pt idx="91">
                  <c:v>329.6</c:v>
                </c:pt>
                <c:pt idx="92">
                  <c:v>329.6</c:v>
                </c:pt>
                <c:pt idx="93">
                  <c:v>329.6</c:v>
                </c:pt>
                <c:pt idx="94">
                  <c:v>329.6</c:v>
                </c:pt>
                <c:pt idx="95">
                  <c:v>329.6</c:v>
                </c:pt>
                <c:pt idx="96">
                  <c:v>329.6</c:v>
                </c:pt>
                <c:pt idx="97">
                  <c:v>329.6</c:v>
                </c:pt>
                <c:pt idx="98">
                  <c:v>329.6</c:v>
                </c:pt>
                <c:pt idx="99">
                  <c:v>329.6</c:v>
                </c:pt>
                <c:pt idx="100">
                  <c:v>329.6</c:v>
                </c:pt>
                <c:pt idx="101">
                  <c:v>329.6</c:v>
                </c:pt>
                <c:pt idx="102">
                  <c:v>329.6</c:v>
                </c:pt>
                <c:pt idx="103">
                  <c:v>329.6</c:v>
                </c:pt>
                <c:pt idx="104">
                  <c:v>329.6</c:v>
                </c:pt>
                <c:pt idx="105">
                  <c:v>329.6</c:v>
                </c:pt>
                <c:pt idx="106">
                  <c:v>329.6</c:v>
                </c:pt>
                <c:pt idx="107">
                  <c:v>329.6</c:v>
                </c:pt>
                <c:pt idx="108">
                  <c:v>329.6</c:v>
                </c:pt>
                <c:pt idx="109">
                  <c:v>329.6</c:v>
                </c:pt>
                <c:pt idx="110">
                  <c:v>329.6</c:v>
                </c:pt>
                <c:pt idx="111">
                  <c:v>329.6</c:v>
                </c:pt>
                <c:pt idx="112">
                  <c:v>329.6</c:v>
                </c:pt>
                <c:pt idx="113">
                  <c:v>329.6</c:v>
                </c:pt>
                <c:pt idx="114">
                  <c:v>329.6</c:v>
                </c:pt>
                <c:pt idx="115">
                  <c:v>329.6</c:v>
                </c:pt>
                <c:pt idx="116">
                  <c:v>329.6</c:v>
                </c:pt>
                <c:pt idx="117">
                  <c:v>329.6</c:v>
                </c:pt>
                <c:pt idx="118">
                  <c:v>329.6</c:v>
                </c:pt>
                <c:pt idx="119">
                  <c:v>329.6</c:v>
                </c:pt>
                <c:pt idx="120">
                  <c:v>329.6</c:v>
                </c:pt>
                <c:pt idx="121">
                  <c:v>329.6</c:v>
                </c:pt>
                <c:pt idx="122">
                  <c:v>329.6</c:v>
                </c:pt>
                <c:pt idx="123">
                  <c:v>329.6</c:v>
                </c:pt>
                <c:pt idx="124">
                  <c:v>329.6</c:v>
                </c:pt>
                <c:pt idx="125">
                  <c:v>329.6</c:v>
                </c:pt>
                <c:pt idx="126">
                  <c:v>329.6</c:v>
                </c:pt>
                <c:pt idx="127">
                  <c:v>329.6</c:v>
                </c:pt>
                <c:pt idx="128">
                  <c:v>329.6</c:v>
                </c:pt>
                <c:pt idx="129">
                  <c:v>329.6</c:v>
                </c:pt>
                <c:pt idx="130">
                  <c:v>329.6</c:v>
                </c:pt>
                <c:pt idx="131">
                  <c:v>329.6</c:v>
                </c:pt>
                <c:pt idx="132">
                  <c:v>329.6</c:v>
                </c:pt>
                <c:pt idx="133">
                  <c:v>329.6</c:v>
                </c:pt>
                <c:pt idx="134">
                  <c:v>329.6</c:v>
                </c:pt>
                <c:pt idx="135">
                  <c:v>329.6</c:v>
                </c:pt>
                <c:pt idx="136">
                  <c:v>329.6</c:v>
                </c:pt>
                <c:pt idx="137">
                  <c:v>329.6</c:v>
                </c:pt>
                <c:pt idx="138">
                  <c:v>329.6</c:v>
                </c:pt>
                <c:pt idx="139">
                  <c:v>329.6</c:v>
                </c:pt>
                <c:pt idx="140">
                  <c:v>329.6</c:v>
                </c:pt>
                <c:pt idx="141">
                  <c:v>329.6</c:v>
                </c:pt>
                <c:pt idx="142">
                  <c:v>329.6</c:v>
                </c:pt>
                <c:pt idx="143">
                  <c:v>329.6</c:v>
                </c:pt>
                <c:pt idx="144">
                  <c:v>329.6</c:v>
                </c:pt>
                <c:pt idx="145">
                  <c:v>329.6</c:v>
                </c:pt>
                <c:pt idx="146">
                  <c:v>329.6</c:v>
                </c:pt>
                <c:pt idx="147">
                  <c:v>329.6</c:v>
                </c:pt>
                <c:pt idx="148">
                  <c:v>329.6</c:v>
                </c:pt>
                <c:pt idx="149">
                  <c:v>329.6</c:v>
                </c:pt>
                <c:pt idx="150">
                  <c:v>329.6</c:v>
                </c:pt>
                <c:pt idx="151">
                  <c:v>329.6</c:v>
                </c:pt>
                <c:pt idx="152">
                  <c:v>329.6</c:v>
                </c:pt>
                <c:pt idx="153">
                  <c:v>329.6</c:v>
                </c:pt>
                <c:pt idx="154">
                  <c:v>329.6</c:v>
                </c:pt>
                <c:pt idx="155">
                  <c:v>329.6</c:v>
                </c:pt>
                <c:pt idx="156">
                  <c:v>329.6</c:v>
                </c:pt>
                <c:pt idx="157">
                  <c:v>329.6</c:v>
                </c:pt>
                <c:pt idx="158">
                  <c:v>329.6</c:v>
                </c:pt>
                <c:pt idx="159">
                  <c:v>329.6</c:v>
                </c:pt>
                <c:pt idx="160">
                  <c:v>329.6</c:v>
                </c:pt>
                <c:pt idx="161">
                  <c:v>329.6</c:v>
                </c:pt>
                <c:pt idx="162">
                  <c:v>329.6</c:v>
                </c:pt>
                <c:pt idx="163">
                  <c:v>329.6</c:v>
                </c:pt>
                <c:pt idx="164">
                  <c:v>329.6</c:v>
                </c:pt>
                <c:pt idx="165">
                  <c:v>329.6</c:v>
                </c:pt>
                <c:pt idx="166">
                  <c:v>329.6</c:v>
                </c:pt>
                <c:pt idx="167">
                  <c:v>329.6</c:v>
                </c:pt>
                <c:pt idx="168">
                  <c:v>329.6</c:v>
                </c:pt>
                <c:pt idx="169">
                  <c:v>329.6</c:v>
                </c:pt>
                <c:pt idx="170">
                  <c:v>329.6</c:v>
                </c:pt>
                <c:pt idx="171">
                  <c:v>329.6</c:v>
                </c:pt>
                <c:pt idx="172">
                  <c:v>329.6</c:v>
                </c:pt>
                <c:pt idx="173">
                  <c:v>329.6</c:v>
                </c:pt>
                <c:pt idx="174">
                  <c:v>329.6</c:v>
                </c:pt>
                <c:pt idx="175">
                  <c:v>329.6</c:v>
                </c:pt>
                <c:pt idx="176">
                  <c:v>329.6</c:v>
                </c:pt>
                <c:pt idx="177">
                  <c:v>329.6</c:v>
                </c:pt>
                <c:pt idx="178">
                  <c:v>329.6</c:v>
                </c:pt>
                <c:pt idx="179">
                  <c:v>329.6</c:v>
                </c:pt>
                <c:pt idx="180">
                  <c:v>329.6</c:v>
                </c:pt>
                <c:pt idx="181">
                  <c:v>329.6</c:v>
                </c:pt>
                <c:pt idx="182">
                  <c:v>329.6</c:v>
                </c:pt>
                <c:pt idx="183">
                  <c:v>329.6</c:v>
                </c:pt>
                <c:pt idx="184">
                  <c:v>329.6</c:v>
                </c:pt>
                <c:pt idx="185">
                  <c:v>329.6</c:v>
                </c:pt>
                <c:pt idx="186">
                  <c:v>329.6</c:v>
                </c:pt>
                <c:pt idx="187">
                  <c:v>329.6</c:v>
                </c:pt>
                <c:pt idx="188">
                  <c:v>329.6</c:v>
                </c:pt>
                <c:pt idx="189">
                  <c:v>329.6</c:v>
                </c:pt>
                <c:pt idx="190">
                  <c:v>329.6</c:v>
                </c:pt>
                <c:pt idx="191">
                  <c:v>329.6</c:v>
                </c:pt>
                <c:pt idx="192">
                  <c:v>329.6</c:v>
                </c:pt>
                <c:pt idx="193">
                  <c:v>329.6</c:v>
                </c:pt>
                <c:pt idx="194">
                  <c:v>329.6</c:v>
                </c:pt>
                <c:pt idx="195">
                  <c:v>329.6</c:v>
                </c:pt>
                <c:pt idx="196">
                  <c:v>329.6</c:v>
                </c:pt>
                <c:pt idx="197">
                  <c:v>329.6</c:v>
                </c:pt>
                <c:pt idx="198">
                  <c:v>329.6</c:v>
                </c:pt>
                <c:pt idx="199">
                  <c:v>329.6</c:v>
                </c:pt>
                <c:pt idx="200">
                  <c:v>329.6</c:v>
                </c:pt>
                <c:pt idx="201">
                  <c:v>329.6</c:v>
                </c:pt>
                <c:pt idx="202">
                  <c:v>329.6</c:v>
                </c:pt>
                <c:pt idx="203">
                  <c:v>329.6</c:v>
                </c:pt>
                <c:pt idx="204">
                  <c:v>329.6</c:v>
                </c:pt>
                <c:pt idx="205">
                  <c:v>329.6</c:v>
                </c:pt>
                <c:pt idx="206">
                  <c:v>329.6</c:v>
                </c:pt>
                <c:pt idx="207">
                  <c:v>329.6</c:v>
                </c:pt>
                <c:pt idx="208">
                  <c:v>329.6</c:v>
                </c:pt>
                <c:pt idx="209">
                  <c:v>329.6</c:v>
                </c:pt>
                <c:pt idx="210">
                  <c:v>329.6</c:v>
                </c:pt>
                <c:pt idx="211">
                  <c:v>329.6</c:v>
                </c:pt>
                <c:pt idx="212">
                  <c:v>329.6</c:v>
                </c:pt>
                <c:pt idx="213">
                  <c:v>329.6</c:v>
                </c:pt>
                <c:pt idx="214">
                  <c:v>329.6</c:v>
                </c:pt>
                <c:pt idx="215">
                  <c:v>329.6</c:v>
                </c:pt>
                <c:pt idx="216">
                  <c:v>329.6</c:v>
                </c:pt>
                <c:pt idx="217">
                  <c:v>329.6</c:v>
                </c:pt>
                <c:pt idx="218">
                  <c:v>329.6</c:v>
                </c:pt>
                <c:pt idx="219">
                  <c:v>329.6</c:v>
                </c:pt>
                <c:pt idx="220">
                  <c:v>329.6</c:v>
                </c:pt>
                <c:pt idx="221">
                  <c:v>329.6</c:v>
                </c:pt>
                <c:pt idx="222">
                  <c:v>329.6</c:v>
                </c:pt>
                <c:pt idx="223">
                  <c:v>329.6</c:v>
                </c:pt>
                <c:pt idx="224">
                  <c:v>329.6</c:v>
                </c:pt>
                <c:pt idx="225">
                  <c:v>329.6</c:v>
                </c:pt>
                <c:pt idx="226">
                  <c:v>329.6</c:v>
                </c:pt>
                <c:pt idx="227">
                  <c:v>329.6</c:v>
                </c:pt>
                <c:pt idx="228">
                  <c:v>329.6</c:v>
                </c:pt>
                <c:pt idx="229">
                  <c:v>329.6</c:v>
                </c:pt>
                <c:pt idx="230">
                  <c:v>329.6</c:v>
                </c:pt>
                <c:pt idx="231">
                  <c:v>329.6</c:v>
                </c:pt>
                <c:pt idx="232">
                  <c:v>329.6</c:v>
                </c:pt>
                <c:pt idx="233">
                  <c:v>329.6</c:v>
                </c:pt>
                <c:pt idx="234">
                  <c:v>329.6</c:v>
                </c:pt>
                <c:pt idx="235">
                  <c:v>329.6</c:v>
                </c:pt>
                <c:pt idx="236">
                  <c:v>329.6</c:v>
                </c:pt>
                <c:pt idx="237">
                  <c:v>329.6</c:v>
                </c:pt>
                <c:pt idx="238">
                  <c:v>329.6</c:v>
                </c:pt>
                <c:pt idx="239">
                  <c:v>329.6</c:v>
                </c:pt>
                <c:pt idx="240">
                  <c:v>329.6</c:v>
                </c:pt>
                <c:pt idx="241">
                  <c:v>329.6</c:v>
                </c:pt>
                <c:pt idx="242">
                  <c:v>329.6</c:v>
                </c:pt>
                <c:pt idx="243">
                  <c:v>329.6</c:v>
                </c:pt>
                <c:pt idx="244">
                  <c:v>329.6</c:v>
                </c:pt>
                <c:pt idx="245">
                  <c:v>329.6</c:v>
                </c:pt>
                <c:pt idx="246">
                  <c:v>329.6</c:v>
                </c:pt>
                <c:pt idx="247">
                  <c:v>329.6</c:v>
                </c:pt>
                <c:pt idx="248">
                  <c:v>329.6</c:v>
                </c:pt>
                <c:pt idx="249">
                  <c:v>329.6</c:v>
                </c:pt>
                <c:pt idx="250">
                  <c:v>329.6</c:v>
                </c:pt>
                <c:pt idx="251">
                  <c:v>329.6</c:v>
                </c:pt>
                <c:pt idx="252">
                  <c:v>329.6</c:v>
                </c:pt>
                <c:pt idx="253">
                  <c:v>329.6</c:v>
                </c:pt>
                <c:pt idx="254">
                  <c:v>329.6</c:v>
                </c:pt>
                <c:pt idx="255">
                  <c:v>329.6</c:v>
                </c:pt>
                <c:pt idx="256">
                  <c:v>329.6</c:v>
                </c:pt>
                <c:pt idx="257">
                  <c:v>329.6</c:v>
                </c:pt>
                <c:pt idx="258">
                  <c:v>329.6</c:v>
                </c:pt>
                <c:pt idx="259">
                  <c:v>329.6</c:v>
                </c:pt>
                <c:pt idx="260">
                  <c:v>329.6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112-43D8-92E8-AD1C57473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004871568"/>
        <c:axId val="-903782096"/>
      </c:lineChart>
      <c:catAx>
        <c:axId val="-100487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-903782096"/>
        <c:crosses val="autoZero"/>
        <c:auto val="1"/>
        <c:lblAlgn val="ctr"/>
        <c:lblOffset val="100"/>
        <c:noMultiLvlLbl val="1"/>
      </c:catAx>
      <c:valAx>
        <c:axId val="-903782096"/>
        <c:scaling>
          <c:orientation val="minMax"/>
          <c:max val="355"/>
          <c:min val="3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aseline="0"/>
                </a:pPr>
                <a:r>
                  <a:rPr lang="cs-CZ" sz="1400" baseline="0" dirty="0"/>
                  <a:t>kóta hladiny (m n.m.)</a:t>
                </a:r>
              </a:p>
            </c:rich>
          </c:tx>
          <c:layout>
            <c:manualLayout>
              <c:xMode val="edge"/>
              <c:yMode val="edge"/>
              <c:x val="1.2281449563482039E-2"/>
              <c:y val="0.35184301247235833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-100487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95388959184604"/>
          <c:y val="0.45359538457058951"/>
          <c:w val="0.19979762768222858"/>
          <c:h val="0.3141395105644166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 b="0" i="0" baseline="0"/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b="1" i="0" baseline="0"/>
      </a:pPr>
      <a:endParaRPr lang="cs-CZ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MKP %</c:v>
          </c:tx>
          <c:spPr>
            <a:ln w="25400"/>
          </c:spPr>
          <c:marker>
            <c:symbol val="none"/>
          </c:marker>
          <c:trendline>
            <c:spPr>
              <a:ln w="28575">
                <a:solidFill>
                  <a:schemeClr val="accent2">
                    <a:lumMod val="75000"/>
                  </a:schemeClr>
                </a:solidFill>
              </a:ln>
            </c:spPr>
            <c:trendlineType val="movingAvg"/>
            <c:period val="12"/>
            <c:dispRSqr val="0"/>
            <c:dispEq val="0"/>
          </c:trendline>
          <c:trendline>
            <c:name>RKP %</c:name>
            <c:spPr>
              <a:ln w="25400">
                <a:solidFill>
                  <a:srgbClr val="C0504D">
                    <a:lumMod val="75000"/>
                  </a:srgbClr>
                </a:solidFill>
              </a:ln>
            </c:spPr>
            <c:trendlineType val="movingAvg"/>
            <c:period val="12"/>
            <c:dispRSqr val="0"/>
            <c:dispEq val="0"/>
          </c:trendline>
          <c:cat>
            <c:strRef>
              <c:f>List2!$A$3:$A$422</c:f>
              <c:strCache>
                <c:ptCount val="420"/>
                <c:pt idx="0">
                  <c:v>01.1.1981</c:v>
                </c:pt>
                <c:pt idx="1">
                  <c:v>01.2.1981</c:v>
                </c:pt>
                <c:pt idx="2">
                  <c:v>01.3.1981</c:v>
                </c:pt>
                <c:pt idx="3">
                  <c:v>01.4.1981</c:v>
                </c:pt>
                <c:pt idx="4">
                  <c:v>01.5.1981</c:v>
                </c:pt>
                <c:pt idx="5">
                  <c:v>01.6.1981</c:v>
                </c:pt>
                <c:pt idx="6">
                  <c:v>01.7.1981</c:v>
                </c:pt>
                <c:pt idx="7">
                  <c:v>01.8.1981</c:v>
                </c:pt>
                <c:pt idx="8">
                  <c:v>01.9.1981</c:v>
                </c:pt>
                <c:pt idx="9">
                  <c:v>01.10.1981</c:v>
                </c:pt>
                <c:pt idx="10">
                  <c:v>01.11.1981</c:v>
                </c:pt>
                <c:pt idx="11">
                  <c:v>01.12.1981</c:v>
                </c:pt>
                <c:pt idx="12">
                  <c:v>1.1.1982</c:v>
                </c:pt>
                <c:pt idx="13">
                  <c:v>1.2.1982</c:v>
                </c:pt>
                <c:pt idx="14">
                  <c:v>1.3.1982</c:v>
                </c:pt>
                <c:pt idx="15">
                  <c:v>1.4.1982</c:v>
                </c:pt>
                <c:pt idx="16">
                  <c:v>1.5.1982</c:v>
                </c:pt>
                <c:pt idx="17">
                  <c:v>1.6.1982</c:v>
                </c:pt>
                <c:pt idx="18">
                  <c:v>1.7.1982</c:v>
                </c:pt>
                <c:pt idx="19">
                  <c:v>1.8.1982</c:v>
                </c:pt>
                <c:pt idx="20">
                  <c:v>1.9.1982</c:v>
                </c:pt>
                <c:pt idx="21">
                  <c:v>1.10.1982</c:v>
                </c:pt>
                <c:pt idx="22">
                  <c:v>1.11.1982</c:v>
                </c:pt>
                <c:pt idx="23">
                  <c:v>1.12.1982</c:v>
                </c:pt>
                <c:pt idx="24">
                  <c:v>1.1.1983</c:v>
                </c:pt>
                <c:pt idx="25">
                  <c:v>1.2.1983</c:v>
                </c:pt>
                <c:pt idx="26">
                  <c:v>1.3.1983</c:v>
                </c:pt>
                <c:pt idx="27">
                  <c:v>1.4.1983</c:v>
                </c:pt>
                <c:pt idx="28">
                  <c:v>1.5.1983</c:v>
                </c:pt>
                <c:pt idx="29">
                  <c:v>1.6.1983</c:v>
                </c:pt>
                <c:pt idx="30">
                  <c:v>1.7.1983</c:v>
                </c:pt>
                <c:pt idx="31">
                  <c:v>1.8.1983</c:v>
                </c:pt>
                <c:pt idx="32">
                  <c:v>1.9.1983</c:v>
                </c:pt>
                <c:pt idx="33">
                  <c:v>1.10.1983</c:v>
                </c:pt>
                <c:pt idx="34">
                  <c:v>1.11.1983</c:v>
                </c:pt>
                <c:pt idx="35">
                  <c:v>1.12.1983</c:v>
                </c:pt>
                <c:pt idx="36">
                  <c:v>1.1.1984</c:v>
                </c:pt>
                <c:pt idx="37">
                  <c:v>1.2.1984</c:v>
                </c:pt>
                <c:pt idx="38">
                  <c:v>1.3.1984</c:v>
                </c:pt>
                <c:pt idx="39">
                  <c:v>1.4.1984</c:v>
                </c:pt>
                <c:pt idx="40">
                  <c:v>1.5.1984</c:v>
                </c:pt>
                <c:pt idx="41">
                  <c:v>1.6.1984</c:v>
                </c:pt>
                <c:pt idx="42">
                  <c:v>1.7.1984</c:v>
                </c:pt>
                <c:pt idx="43">
                  <c:v>1.8.1984</c:v>
                </c:pt>
                <c:pt idx="44">
                  <c:v>1.9.1984</c:v>
                </c:pt>
                <c:pt idx="45">
                  <c:v>1.10.1984</c:v>
                </c:pt>
                <c:pt idx="46">
                  <c:v>1.11.1984</c:v>
                </c:pt>
                <c:pt idx="47">
                  <c:v>1.12.1984</c:v>
                </c:pt>
                <c:pt idx="48">
                  <c:v>1.1.1985</c:v>
                </c:pt>
                <c:pt idx="49">
                  <c:v>1.2.1985</c:v>
                </c:pt>
                <c:pt idx="50">
                  <c:v>1.3.1985</c:v>
                </c:pt>
                <c:pt idx="51">
                  <c:v>1.4.1985</c:v>
                </c:pt>
                <c:pt idx="52">
                  <c:v>1.5.1985</c:v>
                </c:pt>
                <c:pt idx="53">
                  <c:v>1.6.1985</c:v>
                </c:pt>
                <c:pt idx="54">
                  <c:v>1.7.1985</c:v>
                </c:pt>
                <c:pt idx="55">
                  <c:v>1.8.1985</c:v>
                </c:pt>
                <c:pt idx="56">
                  <c:v>1.9.1985</c:v>
                </c:pt>
                <c:pt idx="57">
                  <c:v>1.10.1985</c:v>
                </c:pt>
                <c:pt idx="58">
                  <c:v>1.11.1985</c:v>
                </c:pt>
                <c:pt idx="59">
                  <c:v>1.12.1985</c:v>
                </c:pt>
                <c:pt idx="60">
                  <c:v>1.1.1986</c:v>
                </c:pt>
                <c:pt idx="61">
                  <c:v>1.2.1986</c:v>
                </c:pt>
                <c:pt idx="62">
                  <c:v>1.3.1986</c:v>
                </c:pt>
                <c:pt idx="63">
                  <c:v>1.4.1986</c:v>
                </c:pt>
                <c:pt idx="64">
                  <c:v>1.5.1986</c:v>
                </c:pt>
                <c:pt idx="65">
                  <c:v>1.6.1986</c:v>
                </c:pt>
                <c:pt idx="66">
                  <c:v>1.7.1986</c:v>
                </c:pt>
                <c:pt idx="67">
                  <c:v>1.8.1986</c:v>
                </c:pt>
                <c:pt idx="68">
                  <c:v>1.9.1986</c:v>
                </c:pt>
                <c:pt idx="69">
                  <c:v>1.10.1986</c:v>
                </c:pt>
                <c:pt idx="70">
                  <c:v>1.11.1986</c:v>
                </c:pt>
                <c:pt idx="71">
                  <c:v>1.12.1986</c:v>
                </c:pt>
                <c:pt idx="72">
                  <c:v>1.1.1987</c:v>
                </c:pt>
                <c:pt idx="73">
                  <c:v>1.2.1987</c:v>
                </c:pt>
                <c:pt idx="74">
                  <c:v>1.3.1987</c:v>
                </c:pt>
                <c:pt idx="75">
                  <c:v>1.4.1987</c:v>
                </c:pt>
                <c:pt idx="76">
                  <c:v>1.5.1987</c:v>
                </c:pt>
                <c:pt idx="77">
                  <c:v>1.6.1987</c:v>
                </c:pt>
                <c:pt idx="78">
                  <c:v>1.7.1987</c:v>
                </c:pt>
                <c:pt idx="79">
                  <c:v>1.8.1987</c:v>
                </c:pt>
                <c:pt idx="80">
                  <c:v>1.9.1987</c:v>
                </c:pt>
                <c:pt idx="81">
                  <c:v>1.10.1987</c:v>
                </c:pt>
                <c:pt idx="82">
                  <c:v>1.11.1987</c:v>
                </c:pt>
                <c:pt idx="83">
                  <c:v>1.12.1987</c:v>
                </c:pt>
                <c:pt idx="84">
                  <c:v>1.1.1988</c:v>
                </c:pt>
                <c:pt idx="85">
                  <c:v>1.2.1988</c:v>
                </c:pt>
                <c:pt idx="86">
                  <c:v>1.3.1988</c:v>
                </c:pt>
                <c:pt idx="87">
                  <c:v>1.4.1988</c:v>
                </c:pt>
                <c:pt idx="88">
                  <c:v>1.5.1988</c:v>
                </c:pt>
                <c:pt idx="89">
                  <c:v>1.6.1988</c:v>
                </c:pt>
                <c:pt idx="90">
                  <c:v>1.7.1988</c:v>
                </c:pt>
                <c:pt idx="91">
                  <c:v>1.8.1988</c:v>
                </c:pt>
                <c:pt idx="92">
                  <c:v>1.9.1988</c:v>
                </c:pt>
                <c:pt idx="93">
                  <c:v>1.10.1988</c:v>
                </c:pt>
                <c:pt idx="94">
                  <c:v>1.11.1988</c:v>
                </c:pt>
                <c:pt idx="95">
                  <c:v>1.12.1988</c:v>
                </c:pt>
                <c:pt idx="96">
                  <c:v>1.1.1989</c:v>
                </c:pt>
                <c:pt idx="97">
                  <c:v>1.2.1989</c:v>
                </c:pt>
                <c:pt idx="98">
                  <c:v>1.3.1989</c:v>
                </c:pt>
                <c:pt idx="99">
                  <c:v>1.4.1989</c:v>
                </c:pt>
                <c:pt idx="100">
                  <c:v>1.5.1989</c:v>
                </c:pt>
                <c:pt idx="101">
                  <c:v>1.6.1989</c:v>
                </c:pt>
                <c:pt idx="102">
                  <c:v>1.7.1989</c:v>
                </c:pt>
                <c:pt idx="103">
                  <c:v>1.8.1989</c:v>
                </c:pt>
                <c:pt idx="104">
                  <c:v>1.9.1989</c:v>
                </c:pt>
                <c:pt idx="105">
                  <c:v>1.10.1989</c:v>
                </c:pt>
                <c:pt idx="106">
                  <c:v>1.11.1989</c:v>
                </c:pt>
                <c:pt idx="107">
                  <c:v>1.12.1989</c:v>
                </c:pt>
                <c:pt idx="108">
                  <c:v>1.1.1990</c:v>
                </c:pt>
                <c:pt idx="109">
                  <c:v>1.2.1990</c:v>
                </c:pt>
                <c:pt idx="110">
                  <c:v>1.3.1990</c:v>
                </c:pt>
                <c:pt idx="111">
                  <c:v>1.4.1990</c:v>
                </c:pt>
                <c:pt idx="112">
                  <c:v>1.5.1990</c:v>
                </c:pt>
                <c:pt idx="113">
                  <c:v>1.6.1990</c:v>
                </c:pt>
                <c:pt idx="114">
                  <c:v>1.7.1990</c:v>
                </c:pt>
                <c:pt idx="115">
                  <c:v>1.8.1990</c:v>
                </c:pt>
                <c:pt idx="116">
                  <c:v>1.9.1990</c:v>
                </c:pt>
                <c:pt idx="117">
                  <c:v>1.10.1990</c:v>
                </c:pt>
                <c:pt idx="118">
                  <c:v>1.11.1990</c:v>
                </c:pt>
                <c:pt idx="119">
                  <c:v>1.12.1990</c:v>
                </c:pt>
                <c:pt idx="120">
                  <c:v>1.1.1991</c:v>
                </c:pt>
                <c:pt idx="121">
                  <c:v>1.2.1991</c:v>
                </c:pt>
                <c:pt idx="122">
                  <c:v>1.3.1991</c:v>
                </c:pt>
                <c:pt idx="123">
                  <c:v>1.4.1991</c:v>
                </c:pt>
                <c:pt idx="124">
                  <c:v>1.5.1991</c:v>
                </c:pt>
                <c:pt idx="125">
                  <c:v>1.6.1991</c:v>
                </c:pt>
                <c:pt idx="126">
                  <c:v>1.7.1991</c:v>
                </c:pt>
                <c:pt idx="127">
                  <c:v>1.8.1991</c:v>
                </c:pt>
                <c:pt idx="128">
                  <c:v>1.9.1991</c:v>
                </c:pt>
                <c:pt idx="129">
                  <c:v>1.10.1991</c:v>
                </c:pt>
                <c:pt idx="130">
                  <c:v>1.11.1991</c:v>
                </c:pt>
                <c:pt idx="131">
                  <c:v>1.12.1991</c:v>
                </c:pt>
                <c:pt idx="132">
                  <c:v>1.1.1992</c:v>
                </c:pt>
                <c:pt idx="133">
                  <c:v>1.2.1992</c:v>
                </c:pt>
                <c:pt idx="134">
                  <c:v>1.3.1992</c:v>
                </c:pt>
                <c:pt idx="135">
                  <c:v>1.4.1992</c:v>
                </c:pt>
                <c:pt idx="136">
                  <c:v>1.5.1992</c:v>
                </c:pt>
                <c:pt idx="137">
                  <c:v>1.6.1992</c:v>
                </c:pt>
                <c:pt idx="138">
                  <c:v>1.7.1992</c:v>
                </c:pt>
                <c:pt idx="139">
                  <c:v>1.8.1992</c:v>
                </c:pt>
                <c:pt idx="140">
                  <c:v>1.9.1992</c:v>
                </c:pt>
                <c:pt idx="141">
                  <c:v>1.10.1992</c:v>
                </c:pt>
                <c:pt idx="142">
                  <c:v>1.11.1992</c:v>
                </c:pt>
                <c:pt idx="143">
                  <c:v>1.12.1992</c:v>
                </c:pt>
                <c:pt idx="144">
                  <c:v>1.1.1993</c:v>
                </c:pt>
                <c:pt idx="145">
                  <c:v>1.2.1993</c:v>
                </c:pt>
                <c:pt idx="146">
                  <c:v>1.3.1993</c:v>
                </c:pt>
                <c:pt idx="147">
                  <c:v>1.4.1993</c:v>
                </c:pt>
                <c:pt idx="148">
                  <c:v>1.5.1993</c:v>
                </c:pt>
                <c:pt idx="149">
                  <c:v>1.6.1993</c:v>
                </c:pt>
                <c:pt idx="150">
                  <c:v>1.7.1993</c:v>
                </c:pt>
                <c:pt idx="151">
                  <c:v>1.8.1993</c:v>
                </c:pt>
                <c:pt idx="152">
                  <c:v>1.9.1993</c:v>
                </c:pt>
                <c:pt idx="153">
                  <c:v>1.10.1993</c:v>
                </c:pt>
                <c:pt idx="154">
                  <c:v>1.11.1993</c:v>
                </c:pt>
                <c:pt idx="155">
                  <c:v>1.12.1993</c:v>
                </c:pt>
                <c:pt idx="156">
                  <c:v>1.1.1994</c:v>
                </c:pt>
                <c:pt idx="157">
                  <c:v>1.2.1994</c:v>
                </c:pt>
                <c:pt idx="158">
                  <c:v>1.3.1994</c:v>
                </c:pt>
                <c:pt idx="159">
                  <c:v>1.4.1994</c:v>
                </c:pt>
                <c:pt idx="160">
                  <c:v>1.5.1994</c:v>
                </c:pt>
                <c:pt idx="161">
                  <c:v>1.6.1994</c:v>
                </c:pt>
                <c:pt idx="162">
                  <c:v>1.7.1994</c:v>
                </c:pt>
                <c:pt idx="163">
                  <c:v>1.8.1994</c:v>
                </c:pt>
                <c:pt idx="164">
                  <c:v>1.9.1994</c:v>
                </c:pt>
                <c:pt idx="165">
                  <c:v>1.10.1994</c:v>
                </c:pt>
                <c:pt idx="166">
                  <c:v>1.11.1994</c:v>
                </c:pt>
                <c:pt idx="167">
                  <c:v>1.12.1994</c:v>
                </c:pt>
                <c:pt idx="168">
                  <c:v>1.1.1995</c:v>
                </c:pt>
                <c:pt idx="169">
                  <c:v>1.2.1995</c:v>
                </c:pt>
                <c:pt idx="170">
                  <c:v>1.3.1995</c:v>
                </c:pt>
                <c:pt idx="171">
                  <c:v>1.4.1995</c:v>
                </c:pt>
                <c:pt idx="172">
                  <c:v>1.5.1995</c:v>
                </c:pt>
                <c:pt idx="173">
                  <c:v>1.6.1995</c:v>
                </c:pt>
                <c:pt idx="174">
                  <c:v>1.7.1995</c:v>
                </c:pt>
                <c:pt idx="175">
                  <c:v>1.8.1995</c:v>
                </c:pt>
                <c:pt idx="176">
                  <c:v>1.9.1995</c:v>
                </c:pt>
                <c:pt idx="177">
                  <c:v>1.10.1995</c:v>
                </c:pt>
                <c:pt idx="178">
                  <c:v>1.11.1995</c:v>
                </c:pt>
                <c:pt idx="179">
                  <c:v>1.12.1995</c:v>
                </c:pt>
                <c:pt idx="180">
                  <c:v>1.1.1996</c:v>
                </c:pt>
                <c:pt idx="181">
                  <c:v>1.2.1996</c:v>
                </c:pt>
                <c:pt idx="182">
                  <c:v>1.3.1996</c:v>
                </c:pt>
                <c:pt idx="183">
                  <c:v>1.4.1996</c:v>
                </c:pt>
                <c:pt idx="184">
                  <c:v>1.5.1996</c:v>
                </c:pt>
                <c:pt idx="185">
                  <c:v>1.6.1996</c:v>
                </c:pt>
                <c:pt idx="186">
                  <c:v>1.7.1996</c:v>
                </c:pt>
                <c:pt idx="187">
                  <c:v>1.8.1996</c:v>
                </c:pt>
                <c:pt idx="188">
                  <c:v>1.9.1996</c:v>
                </c:pt>
                <c:pt idx="189">
                  <c:v>1.10.1996</c:v>
                </c:pt>
                <c:pt idx="190">
                  <c:v>1.11.1996</c:v>
                </c:pt>
                <c:pt idx="191">
                  <c:v>1.12.1996</c:v>
                </c:pt>
                <c:pt idx="192">
                  <c:v>1.1.1997</c:v>
                </c:pt>
                <c:pt idx="193">
                  <c:v>1.2.1997</c:v>
                </c:pt>
                <c:pt idx="194">
                  <c:v>1.3.1997</c:v>
                </c:pt>
                <c:pt idx="195">
                  <c:v>1.4.1997</c:v>
                </c:pt>
                <c:pt idx="196">
                  <c:v>1.5.1997</c:v>
                </c:pt>
                <c:pt idx="197">
                  <c:v>1.6.1997</c:v>
                </c:pt>
                <c:pt idx="198">
                  <c:v>1.7.1997</c:v>
                </c:pt>
                <c:pt idx="199">
                  <c:v>1.8.1997</c:v>
                </c:pt>
                <c:pt idx="200">
                  <c:v>1.9.1997</c:v>
                </c:pt>
                <c:pt idx="201">
                  <c:v>1.10.1997</c:v>
                </c:pt>
                <c:pt idx="202">
                  <c:v>1.11.1997</c:v>
                </c:pt>
                <c:pt idx="203">
                  <c:v>1.12.1997</c:v>
                </c:pt>
                <c:pt idx="204">
                  <c:v>1.1.1998</c:v>
                </c:pt>
                <c:pt idx="205">
                  <c:v>1.2.1998</c:v>
                </c:pt>
                <c:pt idx="206">
                  <c:v>1.3.1998</c:v>
                </c:pt>
                <c:pt idx="207">
                  <c:v>1.4.1998</c:v>
                </c:pt>
                <c:pt idx="208">
                  <c:v>1.5.1998</c:v>
                </c:pt>
                <c:pt idx="209">
                  <c:v>1.6.1998</c:v>
                </c:pt>
                <c:pt idx="210">
                  <c:v>1.7.1998</c:v>
                </c:pt>
                <c:pt idx="211">
                  <c:v>1.8.1998</c:v>
                </c:pt>
                <c:pt idx="212">
                  <c:v>1.9.1998</c:v>
                </c:pt>
                <c:pt idx="213">
                  <c:v>1.10.1998</c:v>
                </c:pt>
                <c:pt idx="214">
                  <c:v>1.11.1998</c:v>
                </c:pt>
                <c:pt idx="215">
                  <c:v>1.12.1998</c:v>
                </c:pt>
                <c:pt idx="216">
                  <c:v>1.1.1999</c:v>
                </c:pt>
                <c:pt idx="217">
                  <c:v>1.2.1999</c:v>
                </c:pt>
                <c:pt idx="218">
                  <c:v>1.3.1999</c:v>
                </c:pt>
                <c:pt idx="219">
                  <c:v>1.4.1999</c:v>
                </c:pt>
                <c:pt idx="220">
                  <c:v>1.5.1999</c:v>
                </c:pt>
                <c:pt idx="221">
                  <c:v>1.6.1999</c:v>
                </c:pt>
                <c:pt idx="222">
                  <c:v>1.7.1999</c:v>
                </c:pt>
                <c:pt idx="223">
                  <c:v>1.8.1999</c:v>
                </c:pt>
                <c:pt idx="224">
                  <c:v>1.9.1999</c:v>
                </c:pt>
                <c:pt idx="225">
                  <c:v>1.10.1999</c:v>
                </c:pt>
                <c:pt idx="226">
                  <c:v>1.11.1999</c:v>
                </c:pt>
                <c:pt idx="227">
                  <c:v>1.12.1999</c:v>
                </c:pt>
                <c:pt idx="228">
                  <c:v>1.1.2000</c:v>
                </c:pt>
                <c:pt idx="229">
                  <c:v>1.2.2000</c:v>
                </c:pt>
                <c:pt idx="230">
                  <c:v>1.3.2000</c:v>
                </c:pt>
                <c:pt idx="231">
                  <c:v>1.4.2000</c:v>
                </c:pt>
                <c:pt idx="232">
                  <c:v>1.5.2000</c:v>
                </c:pt>
                <c:pt idx="233">
                  <c:v>1.6.2000</c:v>
                </c:pt>
                <c:pt idx="234">
                  <c:v>1.7.2000</c:v>
                </c:pt>
                <c:pt idx="235">
                  <c:v>1.8.2000</c:v>
                </c:pt>
                <c:pt idx="236">
                  <c:v>1.9.2000</c:v>
                </c:pt>
                <c:pt idx="237">
                  <c:v>1.10.2000</c:v>
                </c:pt>
                <c:pt idx="238">
                  <c:v>1.11.2000</c:v>
                </c:pt>
                <c:pt idx="239">
                  <c:v>1.12.2000</c:v>
                </c:pt>
                <c:pt idx="240">
                  <c:v>1.1.2001</c:v>
                </c:pt>
                <c:pt idx="241">
                  <c:v>1.2.2001</c:v>
                </c:pt>
                <c:pt idx="242">
                  <c:v>1.3.2001</c:v>
                </c:pt>
                <c:pt idx="243">
                  <c:v>1.4.2001</c:v>
                </c:pt>
                <c:pt idx="244">
                  <c:v>1.5.2001</c:v>
                </c:pt>
                <c:pt idx="245">
                  <c:v>1.6.2001</c:v>
                </c:pt>
                <c:pt idx="246">
                  <c:v>1.7.2001</c:v>
                </c:pt>
                <c:pt idx="247">
                  <c:v>1.8.2001</c:v>
                </c:pt>
                <c:pt idx="248">
                  <c:v>1.9.2001</c:v>
                </c:pt>
                <c:pt idx="249">
                  <c:v>1.10.2001</c:v>
                </c:pt>
                <c:pt idx="250">
                  <c:v>1.11.2001</c:v>
                </c:pt>
                <c:pt idx="251">
                  <c:v>1.12.2001</c:v>
                </c:pt>
                <c:pt idx="252">
                  <c:v>1.1.2002</c:v>
                </c:pt>
                <c:pt idx="253">
                  <c:v>1.2.2002</c:v>
                </c:pt>
                <c:pt idx="254">
                  <c:v>1.3.2002</c:v>
                </c:pt>
                <c:pt idx="255">
                  <c:v>1.4.2002</c:v>
                </c:pt>
                <c:pt idx="256">
                  <c:v>1.5.2002</c:v>
                </c:pt>
                <c:pt idx="257">
                  <c:v>1.6.2002</c:v>
                </c:pt>
                <c:pt idx="258">
                  <c:v>1.7.2002</c:v>
                </c:pt>
                <c:pt idx="259">
                  <c:v>1.8.2002</c:v>
                </c:pt>
                <c:pt idx="260">
                  <c:v>1.9.2002</c:v>
                </c:pt>
                <c:pt idx="261">
                  <c:v>1.10.2002</c:v>
                </c:pt>
                <c:pt idx="262">
                  <c:v>1.11.2002</c:v>
                </c:pt>
                <c:pt idx="263">
                  <c:v>1.12.2002</c:v>
                </c:pt>
                <c:pt idx="264">
                  <c:v>1.1.2003</c:v>
                </c:pt>
                <c:pt idx="265">
                  <c:v>1.2.2003</c:v>
                </c:pt>
                <c:pt idx="266">
                  <c:v>1.3.2003</c:v>
                </c:pt>
                <c:pt idx="267">
                  <c:v>1.4.2003</c:v>
                </c:pt>
                <c:pt idx="268">
                  <c:v>1.5.2003</c:v>
                </c:pt>
                <c:pt idx="269">
                  <c:v>1.6.2003</c:v>
                </c:pt>
                <c:pt idx="270">
                  <c:v>1.7.2003</c:v>
                </c:pt>
                <c:pt idx="271">
                  <c:v>1.8.2003</c:v>
                </c:pt>
                <c:pt idx="272">
                  <c:v>1.9.2003</c:v>
                </c:pt>
                <c:pt idx="273">
                  <c:v>1.10.2003</c:v>
                </c:pt>
                <c:pt idx="274">
                  <c:v>1.11.2003</c:v>
                </c:pt>
                <c:pt idx="275">
                  <c:v>1.12.2003</c:v>
                </c:pt>
                <c:pt idx="276">
                  <c:v>1.1.2004</c:v>
                </c:pt>
                <c:pt idx="277">
                  <c:v>1.2.2004</c:v>
                </c:pt>
                <c:pt idx="278">
                  <c:v>1.3.2004</c:v>
                </c:pt>
                <c:pt idx="279">
                  <c:v>1.4.2004</c:v>
                </c:pt>
                <c:pt idx="280">
                  <c:v>1.5.2004</c:v>
                </c:pt>
                <c:pt idx="281">
                  <c:v>1.6.2004</c:v>
                </c:pt>
                <c:pt idx="282">
                  <c:v>1.7.2004</c:v>
                </c:pt>
                <c:pt idx="283">
                  <c:v>1.8.2004</c:v>
                </c:pt>
                <c:pt idx="284">
                  <c:v>1.9.2004</c:v>
                </c:pt>
                <c:pt idx="285">
                  <c:v>1.10.2004</c:v>
                </c:pt>
                <c:pt idx="286">
                  <c:v>1.11.2004</c:v>
                </c:pt>
                <c:pt idx="287">
                  <c:v>1.12.2004</c:v>
                </c:pt>
                <c:pt idx="288">
                  <c:v>1.1.2005</c:v>
                </c:pt>
                <c:pt idx="289">
                  <c:v>1.2.2005</c:v>
                </c:pt>
                <c:pt idx="290">
                  <c:v>1.3.2005</c:v>
                </c:pt>
                <c:pt idx="291">
                  <c:v>1.4.2005</c:v>
                </c:pt>
                <c:pt idx="292">
                  <c:v>1.5.2005</c:v>
                </c:pt>
                <c:pt idx="293">
                  <c:v>1.6.2005</c:v>
                </c:pt>
                <c:pt idx="294">
                  <c:v>1.7.2005</c:v>
                </c:pt>
                <c:pt idx="295">
                  <c:v>1.8.2005</c:v>
                </c:pt>
                <c:pt idx="296">
                  <c:v>1.9.2005</c:v>
                </c:pt>
                <c:pt idx="297">
                  <c:v>1.10.2005</c:v>
                </c:pt>
                <c:pt idx="298">
                  <c:v>1.11.2005</c:v>
                </c:pt>
                <c:pt idx="299">
                  <c:v>1.12.2005</c:v>
                </c:pt>
                <c:pt idx="300">
                  <c:v>1.1.2006</c:v>
                </c:pt>
                <c:pt idx="301">
                  <c:v>1.2.2006</c:v>
                </c:pt>
                <c:pt idx="302">
                  <c:v>1.3.2006</c:v>
                </c:pt>
                <c:pt idx="303">
                  <c:v>1.4.2006</c:v>
                </c:pt>
                <c:pt idx="304">
                  <c:v>1.5.2006</c:v>
                </c:pt>
                <c:pt idx="305">
                  <c:v>1.6.2006</c:v>
                </c:pt>
                <c:pt idx="306">
                  <c:v>1.7.2006</c:v>
                </c:pt>
                <c:pt idx="307">
                  <c:v>1.8.2006</c:v>
                </c:pt>
                <c:pt idx="308">
                  <c:v>1.9.2006</c:v>
                </c:pt>
                <c:pt idx="309">
                  <c:v>1.10.2006</c:v>
                </c:pt>
                <c:pt idx="310">
                  <c:v>1.11.2006</c:v>
                </c:pt>
                <c:pt idx="311">
                  <c:v>1.12.2006</c:v>
                </c:pt>
                <c:pt idx="312">
                  <c:v>1.1.2007</c:v>
                </c:pt>
                <c:pt idx="313">
                  <c:v>1.2.2007</c:v>
                </c:pt>
                <c:pt idx="314">
                  <c:v>1.3.2007</c:v>
                </c:pt>
                <c:pt idx="315">
                  <c:v>1.4.2007</c:v>
                </c:pt>
                <c:pt idx="316">
                  <c:v>1.5.2007</c:v>
                </c:pt>
                <c:pt idx="317">
                  <c:v>1.6.2007</c:v>
                </c:pt>
                <c:pt idx="318">
                  <c:v>1.7.2007</c:v>
                </c:pt>
                <c:pt idx="319">
                  <c:v>1.8.2007</c:v>
                </c:pt>
                <c:pt idx="320">
                  <c:v>1.9.2007</c:v>
                </c:pt>
                <c:pt idx="321">
                  <c:v>1.10.2007</c:v>
                </c:pt>
                <c:pt idx="322">
                  <c:v>1.11.2007</c:v>
                </c:pt>
                <c:pt idx="323">
                  <c:v>1.12.2007</c:v>
                </c:pt>
                <c:pt idx="324">
                  <c:v>1.1.2008</c:v>
                </c:pt>
                <c:pt idx="325">
                  <c:v>1.2.2008</c:v>
                </c:pt>
                <c:pt idx="326">
                  <c:v>1.3.2008</c:v>
                </c:pt>
                <c:pt idx="327">
                  <c:v>1.4.2008</c:v>
                </c:pt>
                <c:pt idx="328">
                  <c:v>1.5.2008</c:v>
                </c:pt>
                <c:pt idx="329">
                  <c:v>1.6.2008</c:v>
                </c:pt>
                <c:pt idx="330">
                  <c:v>1.7.2008</c:v>
                </c:pt>
                <c:pt idx="331">
                  <c:v>1.8.2008</c:v>
                </c:pt>
                <c:pt idx="332">
                  <c:v>1.9.2008</c:v>
                </c:pt>
                <c:pt idx="333">
                  <c:v>1.10.2008</c:v>
                </c:pt>
                <c:pt idx="334">
                  <c:v>1.11.2008</c:v>
                </c:pt>
                <c:pt idx="335">
                  <c:v>1.12.2008</c:v>
                </c:pt>
                <c:pt idx="336">
                  <c:v>1.1.2009</c:v>
                </c:pt>
                <c:pt idx="337">
                  <c:v>1.2.2009</c:v>
                </c:pt>
                <c:pt idx="338">
                  <c:v>1.3.2009</c:v>
                </c:pt>
                <c:pt idx="339">
                  <c:v>1.4.2009</c:v>
                </c:pt>
                <c:pt idx="340">
                  <c:v>1.5.2009</c:v>
                </c:pt>
                <c:pt idx="341">
                  <c:v>1.6.2009</c:v>
                </c:pt>
                <c:pt idx="342">
                  <c:v>1.7.2009</c:v>
                </c:pt>
                <c:pt idx="343">
                  <c:v>1.8.2009</c:v>
                </c:pt>
                <c:pt idx="344">
                  <c:v>1.9.2009</c:v>
                </c:pt>
                <c:pt idx="345">
                  <c:v>1.10.2009</c:v>
                </c:pt>
                <c:pt idx="346">
                  <c:v>1.11.2009</c:v>
                </c:pt>
                <c:pt idx="347">
                  <c:v>1.12.2009</c:v>
                </c:pt>
                <c:pt idx="348">
                  <c:v>1.1.2010</c:v>
                </c:pt>
                <c:pt idx="349">
                  <c:v>1.2.2010</c:v>
                </c:pt>
                <c:pt idx="350">
                  <c:v>1.3.2010</c:v>
                </c:pt>
                <c:pt idx="351">
                  <c:v>1.4.2010</c:v>
                </c:pt>
                <c:pt idx="352">
                  <c:v>1.5.2010</c:v>
                </c:pt>
                <c:pt idx="353">
                  <c:v>1.6.2010</c:v>
                </c:pt>
                <c:pt idx="354">
                  <c:v>1.7.2010</c:v>
                </c:pt>
                <c:pt idx="355">
                  <c:v>1.8.2010</c:v>
                </c:pt>
                <c:pt idx="356">
                  <c:v>1.9.2010</c:v>
                </c:pt>
                <c:pt idx="357">
                  <c:v>1.10.2010</c:v>
                </c:pt>
                <c:pt idx="358">
                  <c:v>1.11.2010</c:v>
                </c:pt>
                <c:pt idx="359">
                  <c:v>1.12.2010</c:v>
                </c:pt>
                <c:pt idx="360">
                  <c:v>1.1.2011</c:v>
                </c:pt>
                <c:pt idx="361">
                  <c:v>1.2.2011</c:v>
                </c:pt>
                <c:pt idx="362">
                  <c:v>1.3.2011</c:v>
                </c:pt>
                <c:pt idx="363">
                  <c:v>1.4.2011</c:v>
                </c:pt>
                <c:pt idx="364">
                  <c:v>1.5.2011</c:v>
                </c:pt>
                <c:pt idx="365">
                  <c:v>1.6.2011</c:v>
                </c:pt>
                <c:pt idx="366">
                  <c:v>1.7.2011</c:v>
                </c:pt>
                <c:pt idx="367">
                  <c:v>1.8.2011</c:v>
                </c:pt>
                <c:pt idx="368">
                  <c:v>1.9.2011</c:v>
                </c:pt>
                <c:pt idx="369">
                  <c:v>1.10.2011</c:v>
                </c:pt>
                <c:pt idx="370">
                  <c:v>1.11.2011</c:v>
                </c:pt>
                <c:pt idx="371">
                  <c:v>1.12.2011</c:v>
                </c:pt>
                <c:pt idx="372">
                  <c:v>1.1.2012</c:v>
                </c:pt>
                <c:pt idx="373">
                  <c:v>1.2.2012</c:v>
                </c:pt>
                <c:pt idx="374">
                  <c:v>1.3.2012</c:v>
                </c:pt>
                <c:pt idx="375">
                  <c:v>1.4.2012</c:v>
                </c:pt>
                <c:pt idx="376">
                  <c:v>1.5.2012</c:v>
                </c:pt>
                <c:pt idx="377">
                  <c:v>1.6.2012</c:v>
                </c:pt>
                <c:pt idx="378">
                  <c:v>1.7.2012</c:v>
                </c:pt>
                <c:pt idx="379">
                  <c:v>1.8.2012</c:v>
                </c:pt>
                <c:pt idx="380">
                  <c:v>1.9.2012</c:v>
                </c:pt>
                <c:pt idx="381">
                  <c:v>1.10.2012</c:v>
                </c:pt>
                <c:pt idx="382">
                  <c:v>1.11.2012</c:v>
                </c:pt>
                <c:pt idx="383">
                  <c:v>1.12.2012</c:v>
                </c:pt>
                <c:pt idx="384">
                  <c:v>1.1.2013</c:v>
                </c:pt>
                <c:pt idx="385">
                  <c:v>1.2.2013</c:v>
                </c:pt>
                <c:pt idx="386">
                  <c:v>1.3.2013</c:v>
                </c:pt>
                <c:pt idx="387">
                  <c:v>1.4.2013</c:v>
                </c:pt>
                <c:pt idx="388">
                  <c:v>1.5.2013</c:v>
                </c:pt>
                <c:pt idx="389">
                  <c:v>1.6.2013</c:v>
                </c:pt>
                <c:pt idx="390">
                  <c:v>1.7.2013</c:v>
                </c:pt>
                <c:pt idx="391">
                  <c:v>1.8.2013</c:v>
                </c:pt>
                <c:pt idx="392">
                  <c:v>1.9.2013</c:v>
                </c:pt>
                <c:pt idx="393">
                  <c:v>1.10.2013</c:v>
                </c:pt>
                <c:pt idx="394">
                  <c:v>1.11.2013</c:v>
                </c:pt>
                <c:pt idx="395">
                  <c:v>1.12.2013</c:v>
                </c:pt>
                <c:pt idx="396">
                  <c:v>1.1.2014</c:v>
                </c:pt>
                <c:pt idx="397">
                  <c:v>1.2.2014</c:v>
                </c:pt>
                <c:pt idx="398">
                  <c:v>1.3.2014</c:v>
                </c:pt>
                <c:pt idx="399">
                  <c:v>1.4.2014</c:v>
                </c:pt>
                <c:pt idx="400">
                  <c:v>1.5.2014</c:v>
                </c:pt>
                <c:pt idx="401">
                  <c:v>1.6.2014</c:v>
                </c:pt>
                <c:pt idx="402">
                  <c:v>1.7.2014</c:v>
                </c:pt>
                <c:pt idx="403">
                  <c:v>1.8.2014</c:v>
                </c:pt>
                <c:pt idx="404">
                  <c:v>1.9.2014</c:v>
                </c:pt>
                <c:pt idx="405">
                  <c:v>1.10.2014</c:v>
                </c:pt>
                <c:pt idx="406">
                  <c:v>1.11.2014</c:v>
                </c:pt>
                <c:pt idx="407">
                  <c:v>1.12.2014</c:v>
                </c:pt>
                <c:pt idx="408">
                  <c:v>1.1.2015</c:v>
                </c:pt>
                <c:pt idx="409">
                  <c:v>1.2.2015</c:v>
                </c:pt>
                <c:pt idx="410">
                  <c:v>1.3.2015</c:v>
                </c:pt>
                <c:pt idx="411">
                  <c:v>1.4.2015</c:v>
                </c:pt>
                <c:pt idx="412">
                  <c:v>1.5.2015</c:v>
                </c:pt>
                <c:pt idx="413">
                  <c:v>1.6.2015</c:v>
                </c:pt>
                <c:pt idx="414">
                  <c:v>1.7.2015</c:v>
                </c:pt>
                <c:pt idx="415">
                  <c:v>1.8.2015</c:v>
                </c:pt>
                <c:pt idx="416">
                  <c:v>1.9.2015</c:v>
                </c:pt>
                <c:pt idx="417">
                  <c:v>1.10.2015</c:v>
                </c:pt>
                <c:pt idx="418">
                  <c:v>1.11.2015</c:v>
                </c:pt>
                <c:pt idx="419">
                  <c:v>1.12.2015</c:v>
                </c:pt>
              </c:strCache>
            </c:strRef>
          </c:cat>
          <c:val>
            <c:numRef>
              <c:f>List2!$B$3:$B$422</c:f>
              <c:numCache>
                <c:formatCode>General</c:formatCode>
                <c:ptCount val="420"/>
                <c:pt idx="0">
                  <c:v>34</c:v>
                </c:pt>
                <c:pt idx="1">
                  <c:v>32</c:v>
                </c:pt>
                <c:pt idx="2">
                  <c:v>23</c:v>
                </c:pt>
                <c:pt idx="3">
                  <c:v>48</c:v>
                </c:pt>
                <c:pt idx="4">
                  <c:v>43</c:v>
                </c:pt>
                <c:pt idx="5">
                  <c:v>50</c:v>
                </c:pt>
                <c:pt idx="6">
                  <c:v>42</c:v>
                </c:pt>
                <c:pt idx="7">
                  <c:v>26</c:v>
                </c:pt>
                <c:pt idx="8">
                  <c:v>31</c:v>
                </c:pt>
                <c:pt idx="9">
                  <c:v>16</c:v>
                </c:pt>
                <c:pt idx="10">
                  <c:v>13</c:v>
                </c:pt>
                <c:pt idx="11">
                  <c:v>13</c:v>
                </c:pt>
                <c:pt idx="12">
                  <c:v>16</c:v>
                </c:pt>
                <c:pt idx="13">
                  <c:v>25</c:v>
                </c:pt>
                <c:pt idx="14">
                  <c:v>36</c:v>
                </c:pt>
                <c:pt idx="15">
                  <c:v>43</c:v>
                </c:pt>
                <c:pt idx="16">
                  <c:v>37</c:v>
                </c:pt>
                <c:pt idx="17">
                  <c:v>45</c:v>
                </c:pt>
                <c:pt idx="18">
                  <c:v>42</c:v>
                </c:pt>
                <c:pt idx="19">
                  <c:v>45</c:v>
                </c:pt>
                <c:pt idx="20">
                  <c:v>55</c:v>
                </c:pt>
                <c:pt idx="21">
                  <c:v>57</c:v>
                </c:pt>
                <c:pt idx="22">
                  <c:v>62</c:v>
                </c:pt>
                <c:pt idx="23">
                  <c:v>66</c:v>
                </c:pt>
                <c:pt idx="24">
                  <c:v>52</c:v>
                </c:pt>
                <c:pt idx="25">
                  <c:v>56</c:v>
                </c:pt>
                <c:pt idx="26">
                  <c:v>53</c:v>
                </c:pt>
                <c:pt idx="27">
                  <c:v>46</c:v>
                </c:pt>
                <c:pt idx="28">
                  <c:v>39</c:v>
                </c:pt>
                <c:pt idx="29">
                  <c:v>51</c:v>
                </c:pt>
                <c:pt idx="30">
                  <c:v>65</c:v>
                </c:pt>
                <c:pt idx="31">
                  <c:v>59</c:v>
                </c:pt>
                <c:pt idx="32">
                  <c:v>67</c:v>
                </c:pt>
                <c:pt idx="33">
                  <c:v>70</c:v>
                </c:pt>
                <c:pt idx="34">
                  <c:v>76</c:v>
                </c:pt>
                <c:pt idx="35">
                  <c:v>79</c:v>
                </c:pt>
                <c:pt idx="36">
                  <c:v>81</c:v>
                </c:pt>
                <c:pt idx="37">
                  <c:v>77</c:v>
                </c:pt>
                <c:pt idx="38">
                  <c:v>81</c:v>
                </c:pt>
                <c:pt idx="39">
                  <c:v>70</c:v>
                </c:pt>
                <c:pt idx="40">
                  <c:v>59</c:v>
                </c:pt>
                <c:pt idx="41">
                  <c:v>60</c:v>
                </c:pt>
                <c:pt idx="42">
                  <c:v>60</c:v>
                </c:pt>
                <c:pt idx="43">
                  <c:v>58</c:v>
                </c:pt>
                <c:pt idx="44">
                  <c:v>57</c:v>
                </c:pt>
                <c:pt idx="45">
                  <c:v>50</c:v>
                </c:pt>
                <c:pt idx="46">
                  <c:v>60</c:v>
                </c:pt>
                <c:pt idx="47">
                  <c:v>65</c:v>
                </c:pt>
                <c:pt idx="48">
                  <c:v>79</c:v>
                </c:pt>
                <c:pt idx="49">
                  <c:v>63</c:v>
                </c:pt>
                <c:pt idx="50">
                  <c:v>53</c:v>
                </c:pt>
                <c:pt idx="51">
                  <c:v>53</c:v>
                </c:pt>
                <c:pt idx="52">
                  <c:v>49</c:v>
                </c:pt>
                <c:pt idx="53">
                  <c:v>38</c:v>
                </c:pt>
                <c:pt idx="54">
                  <c:v>43</c:v>
                </c:pt>
                <c:pt idx="55">
                  <c:v>26</c:v>
                </c:pt>
                <c:pt idx="56">
                  <c:v>32</c:v>
                </c:pt>
                <c:pt idx="57">
                  <c:v>46</c:v>
                </c:pt>
                <c:pt idx="58">
                  <c:v>52</c:v>
                </c:pt>
                <c:pt idx="59">
                  <c:v>35</c:v>
                </c:pt>
                <c:pt idx="60">
                  <c:v>30</c:v>
                </c:pt>
                <c:pt idx="61">
                  <c:v>46</c:v>
                </c:pt>
                <c:pt idx="62">
                  <c:v>50</c:v>
                </c:pt>
                <c:pt idx="63">
                  <c:v>46</c:v>
                </c:pt>
                <c:pt idx="64">
                  <c:v>47</c:v>
                </c:pt>
                <c:pt idx="65">
                  <c:v>23</c:v>
                </c:pt>
                <c:pt idx="66">
                  <c:v>40</c:v>
                </c:pt>
                <c:pt idx="67">
                  <c:v>37</c:v>
                </c:pt>
                <c:pt idx="68">
                  <c:v>36</c:v>
                </c:pt>
                <c:pt idx="69">
                  <c:v>45</c:v>
                </c:pt>
                <c:pt idx="70">
                  <c:v>48</c:v>
                </c:pt>
                <c:pt idx="71">
                  <c:v>59</c:v>
                </c:pt>
                <c:pt idx="72">
                  <c:v>35</c:v>
                </c:pt>
                <c:pt idx="73">
                  <c:v>21</c:v>
                </c:pt>
                <c:pt idx="74">
                  <c:v>39</c:v>
                </c:pt>
                <c:pt idx="75">
                  <c:v>24</c:v>
                </c:pt>
                <c:pt idx="76">
                  <c:v>20</c:v>
                </c:pt>
                <c:pt idx="77">
                  <c:v>12</c:v>
                </c:pt>
                <c:pt idx="78">
                  <c:v>17</c:v>
                </c:pt>
                <c:pt idx="79">
                  <c:v>25</c:v>
                </c:pt>
                <c:pt idx="80">
                  <c:v>31</c:v>
                </c:pt>
                <c:pt idx="81">
                  <c:v>32</c:v>
                </c:pt>
                <c:pt idx="82">
                  <c:v>35</c:v>
                </c:pt>
                <c:pt idx="83">
                  <c:v>35</c:v>
                </c:pt>
                <c:pt idx="84">
                  <c:v>32</c:v>
                </c:pt>
                <c:pt idx="85">
                  <c:v>27</c:v>
                </c:pt>
                <c:pt idx="86">
                  <c:v>27</c:v>
                </c:pt>
                <c:pt idx="87">
                  <c:v>31</c:v>
                </c:pt>
                <c:pt idx="88">
                  <c:v>48</c:v>
                </c:pt>
                <c:pt idx="89">
                  <c:v>43</c:v>
                </c:pt>
                <c:pt idx="90">
                  <c:v>47</c:v>
                </c:pt>
                <c:pt idx="91">
                  <c:v>49</c:v>
                </c:pt>
                <c:pt idx="92">
                  <c:v>37</c:v>
                </c:pt>
                <c:pt idx="93">
                  <c:v>46</c:v>
                </c:pt>
                <c:pt idx="94">
                  <c:v>52</c:v>
                </c:pt>
                <c:pt idx="95">
                  <c:v>27</c:v>
                </c:pt>
                <c:pt idx="96">
                  <c:v>33</c:v>
                </c:pt>
                <c:pt idx="97">
                  <c:v>55</c:v>
                </c:pt>
                <c:pt idx="98">
                  <c:v>63</c:v>
                </c:pt>
                <c:pt idx="99">
                  <c:v>72</c:v>
                </c:pt>
                <c:pt idx="100">
                  <c:v>50</c:v>
                </c:pt>
                <c:pt idx="101">
                  <c:v>55</c:v>
                </c:pt>
                <c:pt idx="102">
                  <c:v>58</c:v>
                </c:pt>
                <c:pt idx="103">
                  <c:v>61</c:v>
                </c:pt>
                <c:pt idx="104">
                  <c:v>54</c:v>
                </c:pt>
                <c:pt idx="105">
                  <c:v>55</c:v>
                </c:pt>
                <c:pt idx="106">
                  <c:v>59</c:v>
                </c:pt>
                <c:pt idx="107">
                  <c:v>60</c:v>
                </c:pt>
                <c:pt idx="108">
                  <c:v>67</c:v>
                </c:pt>
                <c:pt idx="109">
                  <c:v>68</c:v>
                </c:pt>
                <c:pt idx="110">
                  <c:v>69</c:v>
                </c:pt>
                <c:pt idx="111">
                  <c:v>78</c:v>
                </c:pt>
                <c:pt idx="112">
                  <c:v>66</c:v>
                </c:pt>
                <c:pt idx="113">
                  <c:v>66</c:v>
                </c:pt>
                <c:pt idx="114">
                  <c:v>64</c:v>
                </c:pt>
                <c:pt idx="115">
                  <c:v>76</c:v>
                </c:pt>
                <c:pt idx="116">
                  <c:v>75</c:v>
                </c:pt>
                <c:pt idx="117">
                  <c:v>72</c:v>
                </c:pt>
                <c:pt idx="118">
                  <c:v>68</c:v>
                </c:pt>
                <c:pt idx="119">
                  <c:v>62</c:v>
                </c:pt>
                <c:pt idx="120">
                  <c:v>65</c:v>
                </c:pt>
                <c:pt idx="121">
                  <c:v>82</c:v>
                </c:pt>
                <c:pt idx="122">
                  <c:v>84</c:v>
                </c:pt>
                <c:pt idx="123">
                  <c:v>85</c:v>
                </c:pt>
                <c:pt idx="124">
                  <c:v>68</c:v>
                </c:pt>
                <c:pt idx="125">
                  <c:v>67</c:v>
                </c:pt>
                <c:pt idx="126">
                  <c:v>62</c:v>
                </c:pt>
                <c:pt idx="127">
                  <c:v>53</c:v>
                </c:pt>
                <c:pt idx="128">
                  <c:v>69</c:v>
                </c:pt>
                <c:pt idx="129">
                  <c:v>77</c:v>
                </c:pt>
                <c:pt idx="130">
                  <c:v>72</c:v>
                </c:pt>
                <c:pt idx="131">
                  <c:v>67</c:v>
                </c:pt>
                <c:pt idx="132">
                  <c:v>46</c:v>
                </c:pt>
                <c:pt idx="133">
                  <c:v>52</c:v>
                </c:pt>
                <c:pt idx="134">
                  <c:v>59</c:v>
                </c:pt>
                <c:pt idx="135">
                  <c:v>43</c:v>
                </c:pt>
                <c:pt idx="136">
                  <c:v>61</c:v>
                </c:pt>
                <c:pt idx="137">
                  <c:v>64</c:v>
                </c:pt>
                <c:pt idx="138">
                  <c:v>66</c:v>
                </c:pt>
                <c:pt idx="139">
                  <c:v>78</c:v>
                </c:pt>
                <c:pt idx="140">
                  <c:v>83</c:v>
                </c:pt>
                <c:pt idx="141">
                  <c:v>82</c:v>
                </c:pt>
                <c:pt idx="142">
                  <c:v>76</c:v>
                </c:pt>
                <c:pt idx="143">
                  <c:v>65</c:v>
                </c:pt>
                <c:pt idx="144">
                  <c:v>71</c:v>
                </c:pt>
                <c:pt idx="145">
                  <c:v>76</c:v>
                </c:pt>
                <c:pt idx="146">
                  <c:v>73</c:v>
                </c:pt>
                <c:pt idx="147">
                  <c:v>70</c:v>
                </c:pt>
                <c:pt idx="148">
                  <c:v>82</c:v>
                </c:pt>
                <c:pt idx="149">
                  <c:v>80</c:v>
                </c:pt>
                <c:pt idx="150">
                  <c:v>69</c:v>
                </c:pt>
                <c:pt idx="151">
                  <c:v>72</c:v>
                </c:pt>
                <c:pt idx="152">
                  <c:v>69</c:v>
                </c:pt>
                <c:pt idx="153">
                  <c:v>69</c:v>
                </c:pt>
                <c:pt idx="154">
                  <c:v>62</c:v>
                </c:pt>
                <c:pt idx="155">
                  <c:v>54</c:v>
                </c:pt>
                <c:pt idx="156">
                  <c:v>34</c:v>
                </c:pt>
                <c:pt idx="157">
                  <c:v>47</c:v>
                </c:pt>
                <c:pt idx="158">
                  <c:v>47</c:v>
                </c:pt>
                <c:pt idx="159">
                  <c:v>36</c:v>
                </c:pt>
                <c:pt idx="160">
                  <c:v>47</c:v>
                </c:pt>
                <c:pt idx="161">
                  <c:v>53</c:v>
                </c:pt>
                <c:pt idx="162">
                  <c:v>74</c:v>
                </c:pt>
                <c:pt idx="163">
                  <c:v>77</c:v>
                </c:pt>
                <c:pt idx="164">
                  <c:v>66</c:v>
                </c:pt>
                <c:pt idx="165">
                  <c:v>63</c:v>
                </c:pt>
                <c:pt idx="166">
                  <c:v>67</c:v>
                </c:pt>
                <c:pt idx="167">
                  <c:v>62</c:v>
                </c:pt>
                <c:pt idx="168">
                  <c:v>56</c:v>
                </c:pt>
                <c:pt idx="169">
                  <c:v>42</c:v>
                </c:pt>
                <c:pt idx="170">
                  <c:v>56</c:v>
                </c:pt>
                <c:pt idx="171">
                  <c:v>52</c:v>
                </c:pt>
                <c:pt idx="172">
                  <c:v>37</c:v>
                </c:pt>
                <c:pt idx="173">
                  <c:v>24</c:v>
                </c:pt>
                <c:pt idx="174">
                  <c:v>35</c:v>
                </c:pt>
                <c:pt idx="175">
                  <c:v>54</c:v>
                </c:pt>
                <c:pt idx="176">
                  <c:v>30</c:v>
                </c:pt>
                <c:pt idx="177">
                  <c:v>31</c:v>
                </c:pt>
                <c:pt idx="178">
                  <c:v>34</c:v>
                </c:pt>
                <c:pt idx="179">
                  <c:v>42</c:v>
                </c:pt>
                <c:pt idx="180">
                  <c:v>48</c:v>
                </c:pt>
                <c:pt idx="181">
                  <c:v>67</c:v>
                </c:pt>
                <c:pt idx="182">
                  <c:v>68</c:v>
                </c:pt>
                <c:pt idx="183">
                  <c:v>34</c:v>
                </c:pt>
                <c:pt idx="184">
                  <c:v>18</c:v>
                </c:pt>
                <c:pt idx="185">
                  <c:v>28</c:v>
                </c:pt>
                <c:pt idx="186">
                  <c:v>27</c:v>
                </c:pt>
                <c:pt idx="187">
                  <c:v>32</c:v>
                </c:pt>
                <c:pt idx="188">
                  <c:v>28</c:v>
                </c:pt>
                <c:pt idx="189">
                  <c:v>26</c:v>
                </c:pt>
                <c:pt idx="190">
                  <c:v>24</c:v>
                </c:pt>
                <c:pt idx="191">
                  <c:v>38</c:v>
                </c:pt>
                <c:pt idx="192">
                  <c:v>57</c:v>
                </c:pt>
                <c:pt idx="193">
                  <c:v>37</c:v>
                </c:pt>
                <c:pt idx="194">
                  <c:v>41</c:v>
                </c:pt>
                <c:pt idx="195">
                  <c:v>49</c:v>
                </c:pt>
                <c:pt idx="196">
                  <c:v>47</c:v>
                </c:pt>
                <c:pt idx="197">
                  <c:v>52</c:v>
                </c:pt>
                <c:pt idx="198">
                  <c:v>20</c:v>
                </c:pt>
                <c:pt idx="199">
                  <c:v>23</c:v>
                </c:pt>
                <c:pt idx="200">
                  <c:v>33</c:v>
                </c:pt>
                <c:pt idx="201">
                  <c:v>39</c:v>
                </c:pt>
                <c:pt idx="202">
                  <c:v>40</c:v>
                </c:pt>
                <c:pt idx="203">
                  <c:v>33</c:v>
                </c:pt>
                <c:pt idx="204">
                  <c:v>44</c:v>
                </c:pt>
                <c:pt idx="205">
                  <c:v>59</c:v>
                </c:pt>
                <c:pt idx="206">
                  <c:v>63</c:v>
                </c:pt>
                <c:pt idx="207">
                  <c:v>71</c:v>
                </c:pt>
                <c:pt idx="208">
                  <c:v>78</c:v>
                </c:pt>
                <c:pt idx="209">
                  <c:v>71</c:v>
                </c:pt>
                <c:pt idx="210">
                  <c:v>59</c:v>
                </c:pt>
                <c:pt idx="211">
                  <c:v>62</c:v>
                </c:pt>
                <c:pt idx="212">
                  <c:v>43</c:v>
                </c:pt>
                <c:pt idx="213">
                  <c:v>30</c:v>
                </c:pt>
                <c:pt idx="214">
                  <c:v>17</c:v>
                </c:pt>
                <c:pt idx="215">
                  <c:v>29</c:v>
                </c:pt>
                <c:pt idx="216">
                  <c:v>36</c:v>
                </c:pt>
                <c:pt idx="217">
                  <c:v>32</c:v>
                </c:pt>
                <c:pt idx="218">
                  <c:v>23</c:v>
                </c:pt>
                <c:pt idx="219">
                  <c:v>48</c:v>
                </c:pt>
                <c:pt idx="220">
                  <c:v>51</c:v>
                </c:pt>
                <c:pt idx="221">
                  <c:v>45</c:v>
                </c:pt>
                <c:pt idx="222">
                  <c:v>38</c:v>
                </c:pt>
                <c:pt idx="223">
                  <c:v>55</c:v>
                </c:pt>
                <c:pt idx="224">
                  <c:v>62</c:v>
                </c:pt>
                <c:pt idx="225">
                  <c:v>62</c:v>
                </c:pt>
                <c:pt idx="226">
                  <c:v>62</c:v>
                </c:pt>
                <c:pt idx="227">
                  <c:v>68</c:v>
                </c:pt>
                <c:pt idx="228">
                  <c:v>73</c:v>
                </c:pt>
                <c:pt idx="229">
                  <c:v>40</c:v>
                </c:pt>
                <c:pt idx="230">
                  <c:v>33</c:v>
                </c:pt>
                <c:pt idx="231">
                  <c:v>34</c:v>
                </c:pt>
                <c:pt idx="232">
                  <c:v>65</c:v>
                </c:pt>
                <c:pt idx="233">
                  <c:v>73</c:v>
                </c:pt>
                <c:pt idx="234">
                  <c:v>66</c:v>
                </c:pt>
                <c:pt idx="235">
                  <c:v>55</c:v>
                </c:pt>
                <c:pt idx="236">
                  <c:v>65</c:v>
                </c:pt>
                <c:pt idx="237">
                  <c:v>62</c:v>
                </c:pt>
                <c:pt idx="238">
                  <c:v>63</c:v>
                </c:pt>
                <c:pt idx="239">
                  <c:v>69</c:v>
                </c:pt>
                <c:pt idx="240">
                  <c:v>60</c:v>
                </c:pt>
                <c:pt idx="241">
                  <c:v>58</c:v>
                </c:pt>
                <c:pt idx="242">
                  <c:v>61</c:v>
                </c:pt>
                <c:pt idx="243">
                  <c:v>36</c:v>
                </c:pt>
                <c:pt idx="244">
                  <c:v>45</c:v>
                </c:pt>
                <c:pt idx="245">
                  <c:v>50</c:v>
                </c:pt>
                <c:pt idx="246">
                  <c:v>48</c:v>
                </c:pt>
                <c:pt idx="247">
                  <c:v>34</c:v>
                </c:pt>
                <c:pt idx="248">
                  <c:v>23</c:v>
                </c:pt>
                <c:pt idx="249">
                  <c:v>25</c:v>
                </c:pt>
                <c:pt idx="250">
                  <c:v>32</c:v>
                </c:pt>
                <c:pt idx="251">
                  <c:v>34</c:v>
                </c:pt>
                <c:pt idx="252">
                  <c:v>41</c:v>
                </c:pt>
                <c:pt idx="253">
                  <c:v>18</c:v>
                </c:pt>
                <c:pt idx="254">
                  <c:v>38</c:v>
                </c:pt>
                <c:pt idx="255">
                  <c:v>50</c:v>
                </c:pt>
                <c:pt idx="256">
                  <c:v>54</c:v>
                </c:pt>
                <c:pt idx="257">
                  <c:v>53</c:v>
                </c:pt>
                <c:pt idx="258">
                  <c:v>52</c:v>
                </c:pt>
                <c:pt idx="259">
                  <c:v>26</c:v>
                </c:pt>
                <c:pt idx="260">
                  <c:v>30</c:v>
                </c:pt>
                <c:pt idx="261">
                  <c:v>22</c:v>
                </c:pt>
                <c:pt idx="262">
                  <c:v>15</c:v>
                </c:pt>
                <c:pt idx="263">
                  <c:v>24</c:v>
                </c:pt>
                <c:pt idx="264">
                  <c:v>15</c:v>
                </c:pt>
                <c:pt idx="265">
                  <c:v>37</c:v>
                </c:pt>
                <c:pt idx="266">
                  <c:v>39</c:v>
                </c:pt>
                <c:pt idx="267">
                  <c:v>59</c:v>
                </c:pt>
                <c:pt idx="268">
                  <c:v>45</c:v>
                </c:pt>
                <c:pt idx="269">
                  <c:v>57</c:v>
                </c:pt>
                <c:pt idx="270">
                  <c:v>70</c:v>
                </c:pt>
                <c:pt idx="271">
                  <c:v>75</c:v>
                </c:pt>
                <c:pt idx="272">
                  <c:v>78</c:v>
                </c:pt>
                <c:pt idx="273">
                  <c:v>73</c:v>
                </c:pt>
                <c:pt idx="274">
                  <c:v>77</c:v>
                </c:pt>
                <c:pt idx="275">
                  <c:v>78</c:v>
                </c:pt>
                <c:pt idx="276">
                  <c:v>60</c:v>
                </c:pt>
                <c:pt idx="277">
                  <c:v>45</c:v>
                </c:pt>
                <c:pt idx="278">
                  <c:v>53</c:v>
                </c:pt>
                <c:pt idx="279">
                  <c:v>55</c:v>
                </c:pt>
                <c:pt idx="280">
                  <c:v>56</c:v>
                </c:pt>
                <c:pt idx="281">
                  <c:v>52</c:v>
                </c:pt>
                <c:pt idx="282">
                  <c:v>62</c:v>
                </c:pt>
                <c:pt idx="283">
                  <c:v>71</c:v>
                </c:pt>
                <c:pt idx="284">
                  <c:v>77</c:v>
                </c:pt>
                <c:pt idx="285">
                  <c:v>74</c:v>
                </c:pt>
                <c:pt idx="286">
                  <c:v>63</c:v>
                </c:pt>
                <c:pt idx="287">
                  <c:v>65</c:v>
                </c:pt>
                <c:pt idx="288">
                  <c:v>63</c:v>
                </c:pt>
                <c:pt idx="289">
                  <c:v>60</c:v>
                </c:pt>
                <c:pt idx="290">
                  <c:v>59</c:v>
                </c:pt>
                <c:pt idx="291">
                  <c:v>49</c:v>
                </c:pt>
                <c:pt idx="292">
                  <c:v>50</c:v>
                </c:pt>
                <c:pt idx="293">
                  <c:v>57</c:v>
                </c:pt>
                <c:pt idx="294">
                  <c:v>45</c:v>
                </c:pt>
                <c:pt idx="295">
                  <c:v>42</c:v>
                </c:pt>
                <c:pt idx="296">
                  <c:v>44</c:v>
                </c:pt>
                <c:pt idx="297">
                  <c:v>51</c:v>
                </c:pt>
                <c:pt idx="298">
                  <c:v>62</c:v>
                </c:pt>
                <c:pt idx="299">
                  <c:v>57</c:v>
                </c:pt>
                <c:pt idx="300">
                  <c:v>57</c:v>
                </c:pt>
                <c:pt idx="301">
                  <c:v>70</c:v>
                </c:pt>
                <c:pt idx="302">
                  <c:v>51</c:v>
                </c:pt>
                <c:pt idx="303">
                  <c:v>11</c:v>
                </c:pt>
                <c:pt idx="304">
                  <c:v>21</c:v>
                </c:pt>
                <c:pt idx="305">
                  <c:v>28</c:v>
                </c:pt>
                <c:pt idx="306">
                  <c:v>37</c:v>
                </c:pt>
                <c:pt idx="307">
                  <c:v>32</c:v>
                </c:pt>
                <c:pt idx="308">
                  <c:v>40</c:v>
                </c:pt>
                <c:pt idx="309">
                  <c:v>51</c:v>
                </c:pt>
                <c:pt idx="310">
                  <c:v>48</c:v>
                </c:pt>
                <c:pt idx="311">
                  <c:v>59</c:v>
                </c:pt>
                <c:pt idx="312">
                  <c:v>52</c:v>
                </c:pt>
                <c:pt idx="313">
                  <c:v>38</c:v>
                </c:pt>
                <c:pt idx="314">
                  <c:v>48</c:v>
                </c:pt>
                <c:pt idx="315">
                  <c:v>68</c:v>
                </c:pt>
                <c:pt idx="316">
                  <c:v>76</c:v>
                </c:pt>
                <c:pt idx="317">
                  <c:v>75</c:v>
                </c:pt>
                <c:pt idx="318">
                  <c:v>69</c:v>
                </c:pt>
                <c:pt idx="319">
                  <c:v>73</c:v>
                </c:pt>
                <c:pt idx="320">
                  <c:v>51</c:v>
                </c:pt>
                <c:pt idx="321">
                  <c:v>46</c:v>
                </c:pt>
                <c:pt idx="322">
                  <c:v>32</c:v>
                </c:pt>
                <c:pt idx="323">
                  <c:v>29</c:v>
                </c:pt>
                <c:pt idx="324">
                  <c:v>47</c:v>
                </c:pt>
                <c:pt idx="325">
                  <c:v>48</c:v>
                </c:pt>
                <c:pt idx="326">
                  <c:v>49</c:v>
                </c:pt>
                <c:pt idx="327">
                  <c:v>58</c:v>
                </c:pt>
                <c:pt idx="328">
                  <c:v>55</c:v>
                </c:pt>
                <c:pt idx="329">
                  <c:v>56</c:v>
                </c:pt>
                <c:pt idx="330">
                  <c:v>62</c:v>
                </c:pt>
                <c:pt idx="331">
                  <c:v>64</c:v>
                </c:pt>
                <c:pt idx="332">
                  <c:v>67</c:v>
                </c:pt>
                <c:pt idx="333">
                  <c:v>67</c:v>
                </c:pt>
                <c:pt idx="334">
                  <c:v>65</c:v>
                </c:pt>
                <c:pt idx="335">
                  <c:v>65</c:v>
                </c:pt>
                <c:pt idx="336">
                  <c:v>75</c:v>
                </c:pt>
                <c:pt idx="337">
                  <c:v>66</c:v>
                </c:pt>
                <c:pt idx="338">
                  <c:v>31</c:v>
                </c:pt>
                <c:pt idx="339">
                  <c:v>48</c:v>
                </c:pt>
                <c:pt idx="340">
                  <c:v>62</c:v>
                </c:pt>
                <c:pt idx="341">
                  <c:v>55</c:v>
                </c:pt>
                <c:pt idx="342">
                  <c:v>29</c:v>
                </c:pt>
                <c:pt idx="343">
                  <c:v>43</c:v>
                </c:pt>
                <c:pt idx="344">
                  <c:v>57</c:v>
                </c:pt>
                <c:pt idx="345">
                  <c:v>54</c:v>
                </c:pt>
                <c:pt idx="346">
                  <c:v>46</c:v>
                </c:pt>
                <c:pt idx="347">
                  <c:v>47</c:v>
                </c:pt>
                <c:pt idx="348">
                  <c:v>44</c:v>
                </c:pt>
                <c:pt idx="349">
                  <c:v>58</c:v>
                </c:pt>
                <c:pt idx="350">
                  <c:v>30</c:v>
                </c:pt>
                <c:pt idx="351">
                  <c:v>35</c:v>
                </c:pt>
                <c:pt idx="352">
                  <c:v>21</c:v>
                </c:pt>
                <c:pt idx="353">
                  <c:v>15</c:v>
                </c:pt>
                <c:pt idx="354">
                  <c:v>33</c:v>
                </c:pt>
                <c:pt idx="355">
                  <c:v>15</c:v>
                </c:pt>
                <c:pt idx="356">
                  <c:v>15</c:v>
                </c:pt>
                <c:pt idx="357">
                  <c:v>13</c:v>
                </c:pt>
                <c:pt idx="358">
                  <c:v>20</c:v>
                </c:pt>
                <c:pt idx="359">
                  <c:v>13</c:v>
                </c:pt>
                <c:pt idx="360">
                  <c:v>10</c:v>
                </c:pt>
                <c:pt idx="361">
                  <c:v>22</c:v>
                </c:pt>
                <c:pt idx="362">
                  <c:v>50</c:v>
                </c:pt>
                <c:pt idx="363">
                  <c:v>54</c:v>
                </c:pt>
                <c:pt idx="364">
                  <c:v>51</c:v>
                </c:pt>
                <c:pt idx="365">
                  <c:v>53</c:v>
                </c:pt>
                <c:pt idx="366">
                  <c:v>41</c:v>
                </c:pt>
                <c:pt idx="367">
                  <c:v>29</c:v>
                </c:pt>
                <c:pt idx="368">
                  <c:v>37</c:v>
                </c:pt>
                <c:pt idx="369">
                  <c:v>39</c:v>
                </c:pt>
                <c:pt idx="370">
                  <c:v>48</c:v>
                </c:pt>
                <c:pt idx="371">
                  <c:v>51</c:v>
                </c:pt>
                <c:pt idx="372">
                  <c:v>38</c:v>
                </c:pt>
                <c:pt idx="373">
                  <c:v>52</c:v>
                </c:pt>
                <c:pt idx="374">
                  <c:v>47</c:v>
                </c:pt>
                <c:pt idx="375">
                  <c:v>65</c:v>
                </c:pt>
                <c:pt idx="376">
                  <c:v>64</c:v>
                </c:pt>
                <c:pt idx="377">
                  <c:v>63</c:v>
                </c:pt>
                <c:pt idx="378">
                  <c:v>56</c:v>
                </c:pt>
                <c:pt idx="379">
                  <c:v>58</c:v>
                </c:pt>
                <c:pt idx="380">
                  <c:v>55</c:v>
                </c:pt>
                <c:pt idx="381">
                  <c:v>52</c:v>
                </c:pt>
                <c:pt idx="382">
                  <c:v>43</c:v>
                </c:pt>
                <c:pt idx="383">
                  <c:v>52</c:v>
                </c:pt>
                <c:pt idx="384">
                  <c:v>35</c:v>
                </c:pt>
                <c:pt idx="385">
                  <c:v>28</c:v>
                </c:pt>
                <c:pt idx="386">
                  <c:v>35</c:v>
                </c:pt>
                <c:pt idx="387">
                  <c:v>39</c:v>
                </c:pt>
                <c:pt idx="388">
                  <c:v>25</c:v>
                </c:pt>
                <c:pt idx="389">
                  <c:v>11</c:v>
                </c:pt>
                <c:pt idx="390">
                  <c:v>23</c:v>
                </c:pt>
                <c:pt idx="391">
                  <c:v>38</c:v>
                </c:pt>
                <c:pt idx="392">
                  <c:v>35</c:v>
                </c:pt>
                <c:pt idx="393">
                  <c:v>31</c:v>
                </c:pt>
                <c:pt idx="394">
                  <c:v>35</c:v>
                </c:pt>
                <c:pt idx="395">
                  <c:v>42</c:v>
                </c:pt>
                <c:pt idx="396">
                  <c:v>55</c:v>
                </c:pt>
                <c:pt idx="397">
                  <c:v>60</c:v>
                </c:pt>
                <c:pt idx="398">
                  <c:v>77</c:v>
                </c:pt>
                <c:pt idx="399">
                  <c:v>80</c:v>
                </c:pt>
                <c:pt idx="400">
                  <c:v>67</c:v>
                </c:pt>
                <c:pt idx="401">
                  <c:v>63</c:v>
                </c:pt>
                <c:pt idx="402">
                  <c:v>63</c:v>
                </c:pt>
                <c:pt idx="403">
                  <c:v>53</c:v>
                </c:pt>
                <c:pt idx="404">
                  <c:v>29</c:v>
                </c:pt>
                <c:pt idx="405">
                  <c:v>27</c:v>
                </c:pt>
                <c:pt idx="406">
                  <c:v>34</c:v>
                </c:pt>
                <c:pt idx="407">
                  <c:v>43</c:v>
                </c:pt>
                <c:pt idx="408">
                  <c:v>29</c:v>
                </c:pt>
                <c:pt idx="409">
                  <c:v>43</c:v>
                </c:pt>
                <c:pt idx="410">
                  <c:v>64</c:v>
                </c:pt>
                <c:pt idx="411">
                  <c:v>57</c:v>
                </c:pt>
                <c:pt idx="412">
                  <c:v>63</c:v>
                </c:pt>
                <c:pt idx="413">
                  <c:v>70</c:v>
                </c:pt>
                <c:pt idx="414">
                  <c:v>79</c:v>
                </c:pt>
                <c:pt idx="415">
                  <c:v>80</c:v>
                </c:pt>
                <c:pt idx="416">
                  <c:v>77</c:v>
                </c:pt>
                <c:pt idx="417">
                  <c:v>76</c:v>
                </c:pt>
                <c:pt idx="418">
                  <c:v>75</c:v>
                </c:pt>
                <c:pt idx="419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EC-43F0-89C4-94135CE79188}"/>
            </c:ext>
          </c:extLst>
        </c:ser>
        <c:ser>
          <c:idx val="1"/>
          <c:order val="1"/>
          <c:tx>
            <c:v>normál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val>
            <c:numRef>
              <c:f>List2!$C$3:$C$422</c:f>
              <c:numCache>
                <c:formatCode>General</c:formatCode>
                <c:ptCount val="420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>
                  <c:v>50</c:v>
                </c:pt>
                <c:pt idx="5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>
                  <c:v>50</c:v>
                </c:pt>
                <c:pt idx="59">
                  <c:v>50</c:v>
                </c:pt>
                <c:pt idx="6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>
                  <c:v>50</c:v>
                </c:pt>
                <c:pt idx="69">
                  <c:v>50</c:v>
                </c:pt>
                <c:pt idx="70">
                  <c:v>50</c:v>
                </c:pt>
                <c:pt idx="71">
                  <c:v>50</c:v>
                </c:pt>
                <c:pt idx="72">
                  <c:v>50</c:v>
                </c:pt>
                <c:pt idx="73">
                  <c:v>50</c:v>
                </c:pt>
                <c:pt idx="74">
                  <c:v>50</c:v>
                </c:pt>
                <c:pt idx="75">
                  <c:v>50</c:v>
                </c:pt>
                <c:pt idx="76">
                  <c:v>50</c:v>
                </c:pt>
                <c:pt idx="77">
                  <c:v>50</c:v>
                </c:pt>
                <c:pt idx="78">
                  <c:v>50</c:v>
                </c:pt>
                <c:pt idx="79">
                  <c:v>50</c:v>
                </c:pt>
                <c:pt idx="80">
                  <c:v>50</c:v>
                </c:pt>
                <c:pt idx="81">
                  <c:v>50</c:v>
                </c:pt>
                <c:pt idx="82">
                  <c:v>50</c:v>
                </c:pt>
                <c:pt idx="83">
                  <c:v>50</c:v>
                </c:pt>
                <c:pt idx="84">
                  <c:v>50</c:v>
                </c:pt>
                <c:pt idx="85">
                  <c:v>50</c:v>
                </c:pt>
                <c:pt idx="86">
                  <c:v>50</c:v>
                </c:pt>
                <c:pt idx="87">
                  <c:v>50</c:v>
                </c:pt>
                <c:pt idx="88">
                  <c:v>50</c:v>
                </c:pt>
                <c:pt idx="89">
                  <c:v>50</c:v>
                </c:pt>
                <c:pt idx="90">
                  <c:v>50</c:v>
                </c:pt>
                <c:pt idx="91">
                  <c:v>50</c:v>
                </c:pt>
                <c:pt idx="92">
                  <c:v>50</c:v>
                </c:pt>
                <c:pt idx="93">
                  <c:v>50</c:v>
                </c:pt>
                <c:pt idx="94">
                  <c:v>50</c:v>
                </c:pt>
                <c:pt idx="95">
                  <c:v>50</c:v>
                </c:pt>
                <c:pt idx="96">
                  <c:v>50</c:v>
                </c:pt>
                <c:pt idx="97">
                  <c:v>50</c:v>
                </c:pt>
                <c:pt idx="98">
                  <c:v>50</c:v>
                </c:pt>
                <c:pt idx="99">
                  <c:v>50</c:v>
                </c:pt>
                <c:pt idx="100">
                  <c:v>50</c:v>
                </c:pt>
                <c:pt idx="101">
                  <c:v>50</c:v>
                </c:pt>
                <c:pt idx="102">
                  <c:v>50</c:v>
                </c:pt>
                <c:pt idx="103">
                  <c:v>50</c:v>
                </c:pt>
                <c:pt idx="104">
                  <c:v>50</c:v>
                </c:pt>
                <c:pt idx="105">
                  <c:v>50</c:v>
                </c:pt>
                <c:pt idx="106">
                  <c:v>50</c:v>
                </c:pt>
                <c:pt idx="107">
                  <c:v>50</c:v>
                </c:pt>
                <c:pt idx="108">
                  <c:v>50</c:v>
                </c:pt>
                <c:pt idx="109">
                  <c:v>50</c:v>
                </c:pt>
                <c:pt idx="110">
                  <c:v>50</c:v>
                </c:pt>
                <c:pt idx="111">
                  <c:v>50</c:v>
                </c:pt>
                <c:pt idx="112">
                  <c:v>50</c:v>
                </c:pt>
                <c:pt idx="113">
                  <c:v>50</c:v>
                </c:pt>
                <c:pt idx="114">
                  <c:v>50</c:v>
                </c:pt>
                <c:pt idx="115">
                  <c:v>50</c:v>
                </c:pt>
                <c:pt idx="116">
                  <c:v>50</c:v>
                </c:pt>
                <c:pt idx="117">
                  <c:v>50</c:v>
                </c:pt>
                <c:pt idx="118">
                  <c:v>50</c:v>
                </c:pt>
                <c:pt idx="119">
                  <c:v>50</c:v>
                </c:pt>
                <c:pt idx="120">
                  <c:v>50</c:v>
                </c:pt>
                <c:pt idx="121">
                  <c:v>50</c:v>
                </c:pt>
                <c:pt idx="122">
                  <c:v>50</c:v>
                </c:pt>
                <c:pt idx="123">
                  <c:v>50</c:v>
                </c:pt>
                <c:pt idx="124">
                  <c:v>50</c:v>
                </c:pt>
                <c:pt idx="125">
                  <c:v>50</c:v>
                </c:pt>
                <c:pt idx="126">
                  <c:v>50</c:v>
                </c:pt>
                <c:pt idx="127">
                  <c:v>50</c:v>
                </c:pt>
                <c:pt idx="128">
                  <c:v>50</c:v>
                </c:pt>
                <c:pt idx="129">
                  <c:v>50</c:v>
                </c:pt>
                <c:pt idx="130">
                  <c:v>50</c:v>
                </c:pt>
                <c:pt idx="131">
                  <c:v>50</c:v>
                </c:pt>
                <c:pt idx="132">
                  <c:v>50</c:v>
                </c:pt>
                <c:pt idx="133">
                  <c:v>50</c:v>
                </c:pt>
                <c:pt idx="134">
                  <c:v>50</c:v>
                </c:pt>
                <c:pt idx="135">
                  <c:v>50</c:v>
                </c:pt>
                <c:pt idx="136">
                  <c:v>50</c:v>
                </c:pt>
                <c:pt idx="137">
                  <c:v>50</c:v>
                </c:pt>
                <c:pt idx="138">
                  <c:v>50</c:v>
                </c:pt>
                <c:pt idx="139">
                  <c:v>50</c:v>
                </c:pt>
                <c:pt idx="140">
                  <c:v>50</c:v>
                </c:pt>
                <c:pt idx="141">
                  <c:v>50</c:v>
                </c:pt>
                <c:pt idx="142">
                  <c:v>50</c:v>
                </c:pt>
                <c:pt idx="143">
                  <c:v>50</c:v>
                </c:pt>
                <c:pt idx="144">
                  <c:v>50</c:v>
                </c:pt>
                <c:pt idx="145">
                  <c:v>50</c:v>
                </c:pt>
                <c:pt idx="146">
                  <c:v>50</c:v>
                </c:pt>
                <c:pt idx="147">
                  <c:v>50</c:v>
                </c:pt>
                <c:pt idx="148">
                  <c:v>50</c:v>
                </c:pt>
                <c:pt idx="149">
                  <c:v>50</c:v>
                </c:pt>
                <c:pt idx="150">
                  <c:v>50</c:v>
                </c:pt>
                <c:pt idx="151">
                  <c:v>50</c:v>
                </c:pt>
                <c:pt idx="152">
                  <c:v>50</c:v>
                </c:pt>
                <c:pt idx="153">
                  <c:v>50</c:v>
                </c:pt>
                <c:pt idx="154">
                  <c:v>50</c:v>
                </c:pt>
                <c:pt idx="155">
                  <c:v>50</c:v>
                </c:pt>
                <c:pt idx="156">
                  <c:v>50</c:v>
                </c:pt>
                <c:pt idx="157">
                  <c:v>50</c:v>
                </c:pt>
                <c:pt idx="158">
                  <c:v>50</c:v>
                </c:pt>
                <c:pt idx="159">
                  <c:v>50</c:v>
                </c:pt>
                <c:pt idx="160">
                  <c:v>50</c:v>
                </c:pt>
                <c:pt idx="161">
                  <c:v>50</c:v>
                </c:pt>
                <c:pt idx="162">
                  <c:v>50</c:v>
                </c:pt>
                <c:pt idx="163">
                  <c:v>50</c:v>
                </c:pt>
                <c:pt idx="164">
                  <c:v>50</c:v>
                </c:pt>
                <c:pt idx="165">
                  <c:v>50</c:v>
                </c:pt>
                <c:pt idx="166">
                  <c:v>50</c:v>
                </c:pt>
                <c:pt idx="167">
                  <c:v>50</c:v>
                </c:pt>
                <c:pt idx="168">
                  <c:v>50</c:v>
                </c:pt>
                <c:pt idx="169">
                  <c:v>50</c:v>
                </c:pt>
                <c:pt idx="170">
                  <c:v>50</c:v>
                </c:pt>
                <c:pt idx="171">
                  <c:v>50</c:v>
                </c:pt>
                <c:pt idx="172">
                  <c:v>50</c:v>
                </c:pt>
                <c:pt idx="173">
                  <c:v>50</c:v>
                </c:pt>
                <c:pt idx="174">
                  <c:v>50</c:v>
                </c:pt>
                <c:pt idx="175">
                  <c:v>50</c:v>
                </c:pt>
                <c:pt idx="176">
                  <c:v>50</c:v>
                </c:pt>
                <c:pt idx="177">
                  <c:v>50</c:v>
                </c:pt>
                <c:pt idx="178">
                  <c:v>50</c:v>
                </c:pt>
                <c:pt idx="179">
                  <c:v>50</c:v>
                </c:pt>
                <c:pt idx="180">
                  <c:v>50</c:v>
                </c:pt>
                <c:pt idx="181">
                  <c:v>50</c:v>
                </c:pt>
                <c:pt idx="182">
                  <c:v>50</c:v>
                </c:pt>
                <c:pt idx="183">
                  <c:v>50</c:v>
                </c:pt>
                <c:pt idx="184">
                  <c:v>50</c:v>
                </c:pt>
                <c:pt idx="185">
                  <c:v>50</c:v>
                </c:pt>
                <c:pt idx="186">
                  <c:v>50</c:v>
                </c:pt>
                <c:pt idx="187">
                  <c:v>50</c:v>
                </c:pt>
                <c:pt idx="188">
                  <c:v>50</c:v>
                </c:pt>
                <c:pt idx="189">
                  <c:v>50</c:v>
                </c:pt>
                <c:pt idx="190">
                  <c:v>50</c:v>
                </c:pt>
                <c:pt idx="191">
                  <c:v>50</c:v>
                </c:pt>
                <c:pt idx="192">
                  <c:v>50</c:v>
                </c:pt>
                <c:pt idx="193">
                  <c:v>50</c:v>
                </c:pt>
                <c:pt idx="194">
                  <c:v>50</c:v>
                </c:pt>
                <c:pt idx="195">
                  <c:v>50</c:v>
                </c:pt>
                <c:pt idx="196">
                  <c:v>50</c:v>
                </c:pt>
                <c:pt idx="197">
                  <c:v>50</c:v>
                </c:pt>
                <c:pt idx="198">
                  <c:v>50</c:v>
                </c:pt>
                <c:pt idx="199">
                  <c:v>50</c:v>
                </c:pt>
                <c:pt idx="200">
                  <c:v>50</c:v>
                </c:pt>
                <c:pt idx="201">
                  <c:v>50</c:v>
                </c:pt>
                <c:pt idx="202">
                  <c:v>50</c:v>
                </c:pt>
                <c:pt idx="203">
                  <c:v>50</c:v>
                </c:pt>
                <c:pt idx="204">
                  <c:v>50</c:v>
                </c:pt>
                <c:pt idx="205">
                  <c:v>50</c:v>
                </c:pt>
                <c:pt idx="206">
                  <c:v>50</c:v>
                </c:pt>
                <c:pt idx="207">
                  <c:v>50</c:v>
                </c:pt>
                <c:pt idx="208">
                  <c:v>50</c:v>
                </c:pt>
                <c:pt idx="209">
                  <c:v>50</c:v>
                </c:pt>
                <c:pt idx="210">
                  <c:v>50</c:v>
                </c:pt>
                <c:pt idx="211">
                  <c:v>50</c:v>
                </c:pt>
                <c:pt idx="212">
                  <c:v>50</c:v>
                </c:pt>
                <c:pt idx="213">
                  <c:v>50</c:v>
                </c:pt>
                <c:pt idx="214">
                  <c:v>50</c:v>
                </c:pt>
                <c:pt idx="215">
                  <c:v>50</c:v>
                </c:pt>
                <c:pt idx="216">
                  <c:v>50</c:v>
                </c:pt>
                <c:pt idx="217">
                  <c:v>50</c:v>
                </c:pt>
                <c:pt idx="218">
                  <c:v>50</c:v>
                </c:pt>
                <c:pt idx="219">
                  <c:v>50</c:v>
                </c:pt>
                <c:pt idx="220">
                  <c:v>50</c:v>
                </c:pt>
                <c:pt idx="221">
                  <c:v>50</c:v>
                </c:pt>
                <c:pt idx="222">
                  <c:v>50</c:v>
                </c:pt>
                <c:pt idx="223">
                  <c:v>50</c:v>
                </c:pt>
                <c:pt idx="224">
                  <c:v>50</c:v>
                </c:pt>
                <c:pt idx="225">
                  <c:v>50</c:v>
                </c:pt>
                <c:pt idx="226">
                  <c:v>50</c:v>
                </c:pt>
                <c:pt idx="227">
                  <c:v>50</c:v>
                </c:pt>
                <c:pt idx="228">
                  <c:v>50</c:v>
                </c:pt>
                <c:pt idx="229">
                  <c:v>50</c:v>
                </c:pt>
                <c:pt idx="230">
                  <c:v>50</c:v>
                </c:pt>
                <c:pt idx="231">
                  <c:v>50</c:v>
                </c:pt>
                <c:pt idx="232">
                  <c:v>50</c:v>
                </c:pt>
                <c:pt idx="233">
                  <c:v>50</c:v>
                </c:pt>
                <c:pt idx="234">
                  <c:v>50</c:v>
                </c:pt>
                <c:pt idx="235">
                  <c:v>50</c:v>
                </c:pt>
                <c:pt idx="236">
                  <c:v>50</c:v>
                </c:pt>
                <c:pt idx="237">
                  <c:v>50</c:v>
                </c:pt>
                <c:pt idx="238">
                  <c:v>50</c:v>
                </c:pt>
                <c:pt idx="239">
                  <c:v>50</c:v>
                </c:pt>
                <c:pt idx="240">
                  <c:v>50</c:v>
                </c:pt>
                <c:pt idx="241">
                  <c:v>50</c:v>
                </c:pt>
                <c:pt idx="242">
                  <c:v>50</c:v>
                </c:pt>
                <c:pt idx="243">
                  <c:v>50</c:v>
                </c:pt>
                <c:pt idx="244">
                  <c:v>50</c:v>
                </c:pt>
                <c:pt idx="245">
                  <c:v>50</c:v>
                </c:pt>
                <c:pt idx="246">
                  <c:v>50</c:v>
                </c:pt>
                <c:pt idx="247">
                  <c:v>50</c:v>
                </c:pt>
                <c:pt idx="248">
                  <c:v>50</c:v>
                </c:pt>
                <c:pt idx="249">
                  <c:v>50</c:v>
                </c:pt>
                <c:pt idx="250">
                  <c:v>50</c:v>
                </c:pt>
                <c:pt idx="251">
                  <c:v>50</c:v>
                </c:pt>
                <c:pt idx="252">
                  <c:v>50</c:v>
                </c:pt>
                <c:pt idx="253">
                  <c:v>50</c:v>
                </c:pt>
                <c:pt idx="254">
                  <c:v>50</c:v>
                </c:pt>
                <c:pt idx="255">
                  <c:v>50</c:v>
                </c:pt>
                <c:pt idx="256">
                  <c:v>50</c:v>
                </c:pt>
                <c:pt idx="257">
                  <c:v>50</c:v>
                </c:pt>
                <c:pt idx="258">
                  <c:v>50</c:v>
                </c:pt>
                <c:pt idx="259">
                  <c:v>50</c:v>
                </c:pt>
                <c:pt idx="260">
                  <c:v>50</c:v>
                </c:pt>
                <c:pt idx="261">
                  <c:v>50</c:v>
                </c:pt>
                <c:pt idx="262">
                  <c:v>50</c:v>
                </c:pt>
                <c:pt idx="263">
                  <c:v>50</c:v>
                </c:pt>
                <c:pt idx="264">
                  <c:v>50</c:v>
                </c:pt>
                <c:pt idx="265">
                  <c:v>50</c:v>
                </c:pt>
                <c:pt idx="266">
                  <c:v>50</c:v>
                </c:pt>
                <c:pt idx="267">
                  <c:v>50</c:v>
                </c:pt>
                <c:pt idx="268">
                  <c:v>50</c:v>
                </c:pt>
                <c:pt idx="269">
                  <c:v>50</c:v>
                </c:pt>
                <c:pt idx="270">
                  <c:v>50</c:v>
                </c:pt>
                <c:pt idx="271">
                  <c:v>50</c:v>
                </c:pt>
                <c:pt idx="272">
                  <c:v>50</c:v>
                </c:pt>
                <c:pt idx="273">
                  <c:v>50</c:v>
                </c:pt>
                <c:pt idx="274">
                  <c:v>50</c:v>
                </c:pt>
                <c:pt idx="275">
                  <c:v>50</c:v>
                </c:pt>
                <c:pt idx="276">
                  <c:v>50</c:v>
                </c:pt>
                <c:pt idx="277">
                  <c:v>50</c:v>
                </c:pt>
                <c:pt idx="278">
                  <c:v>50</c:v>
                </c:pt>
                <c:pt idx="279">
                  <c:v>50</c:v>
                </c:pt>
                <c:pt idx="280">
                  <c:v>50</c:v>
                </c:pt>
                <c:pt idx="281">
                  <c:v>50</c:v>
                </c:pt>
                <c:pt idx="282">
                  <c:v>50</c:v>
                </c:pt>
                <c:pt idx="283">
                  <c:v>50</c:v>
                </c:pt>
                <c:pt idx="284">
                  <c:v>50</c:v>
                </c:pt>
                <c:pt idx="285">
                  <c:v>50</c:v>
                </c:pt>
                <c:pt idx="286">
                  <c:v>50</c:v>
                </c:pt>
                <c:pt idx="287">
                  <c:v>50</c:v>
                </c:pt>
                <c:pt idx="288">
                  <c:v>50</c:v>
                </c:pt>
                <c:pt idx="289">
                  <c:v>50</c:v>
                </c:pt>
                <c:pt idx="290">
                  <c:v>50</c:v>
                </c:pt>
                <c:pt idx="291">
                  <c:v>50</c:v>
                </c:pt>
                <c:pt idx="292">
                  <c:v>50</c:v>
                </c:pt>
                <c:pt idx="293">
                  <c:v>50</c:v>
                </c:pt>
                <c:pt idx="294">
                  <c:v>50</c:v>
                </c:pt>
                <c:pt idx="295">
                  <c:v>50</c:v>
                </c:pt>
                <c:pt idx="296">
                  <c:v>50</c:v>
                </c:pt>
                <c:pt idx="297">
                  <c:v>50</c:v>
                </c:pt>
                <c:pt idx="298">
                  <c:v>50</c:v>
                </c:pt>
                <c:pt idx="299">
                  <c:v>50</c:v>
                </c:pt>
                <c:pt idx="300">
                  <c:v>50</c:v>
                </c:pt>
                <c:pt idx="301">
                  <c:v>50</c:v>
                </c:pt>
                <c:pt idx="302">
                  <c:v>50</c:v>
                </c:pt>
                <c:pt idx="303">
                  <c:v>50</c:v>
                </c:pt>
                <c:pt idx="304">
                  <c:v>50</c:v>
                </c:pt>
                <c:pt idx="305">
                  <c:v>50</c:v>
                </c:pt>
                <c:pt idx="306">
                  <c:v>50</c:v>
                </c:pt>
                <c:pt idx="307">
                  <c:v>50</c:v>
                </c:pt>
                <c:pt idx="308">
                  <c:v>50</c:v>
                </c:pt>
                <c:pt idx="309">
                  <c:v>50</c:v>
                </c:pt>
                <c:pt idx="310">
                  <c:v>50</c:v>
                </c:pt>
                <c:pt idx="311">
                  <c:v>50</c:v>
                </c:pt>
                <c:pt idx="312">
                  <c:v>50</c:v>
                </c:pt>
                <c:pt idx="313">
                  <c:v>50</c:v>
                </c:pt>
                <c:pt idx="314">
                  <c:v>50</c:v>
                </c:pt>
                <c:pt idx="315">
                  <c:v>50</c:v>
                </c:pt>
                <c:pt idx="316">
                  <c:v>50</c:v>
                </c:pt>
                <c:pt idx="317">
                  <c:v>50</c:v>
                </c:pt>
                <c:pt idx="318">
                  <c:v>50</c:v>
                </c:pt>
                <c:pt idx="319">
                  <c:v>50</c:v>
                </c:pt>
                <c:pt idx="320">
                  <c:v>50</c:v>
                </c:pt>
                <c:pt idx="321">
                  <c:v>50</c:v>
                </c:pt>
                <c:pt idx="322">
                  <c:v>50</c:v>
                </c:pt>
                <c:pt idx="323">
                  <c:v>50</c:v>
                </c:pt>
                <c:pt idx="324">
                  <c:v>50</c:v>
                </c:pt>
                <c:pt idx="325">
                  <c:v>50</c:v>
                </c:pt>
                <c:pt idx="326">
                  <c:v>50</c:v>
                </c:pt>
                <c:pt idx="327">
                  <c:v>50</c:v>
                </c:pt>
                <c:pt idx="328">
                  <c:v>50</c:v>
                </c:pt>
                <c:pt idx="329">
                  <c:v>50</c:v>
                </c:pt>
                <c:pt idx="330">
                  <c:v>50</c:v>
                </c:pt>
                <c:pt idx="331">
                  <c:v>50</c:v>
                </c:pt>
                <c:pt idx="332">
                  <c:v>50</c:v>
                </c:pt>
                <c:pt idx="333">
                  <c:v>50</c:v>
                </c:pt>
                <c:pt idx="334">
                  <c:v>50</c:v>
                </c:pt>
                <c:pt idx="335">
                  <c:v>50</c:v>
                </c:pt>
                <c:pt idx="336">
                  <c:v>50</c:v>
                </c:pt>
                <c:pt idx="337">
                  <c:v>50</c:v>
                </c:pt>
                <c:pt idx="338">
                  <c:v>50</c:v>
                </c:pt>
                <c:pt idx="339">
                  <c:v>50</c:v>
                </c:pt>
                <c:pt idx="340">
                  <c:v>50</c:v>
                </c:pt>
                <c:pt idx="341">
                  <c:v>50</c:v>
                </c:pt>
                <c:pt idx="342">
                  <c:v>50</c:v>
                </c:pt>
                <c:pt idx="343">
                  <c:v>50</c:v>
                </c:pt>
                <c:pt idx="344">
                  <c:v>50</c:v>
                </c:pt>
                <c:pt idx="345">
                  <c:v>50</c:v>
                </c:pt>
                <c:pt idx="346">
                  <c:v>50</c:v>
                </c:pt>
                <c:pt idx="347">
                  <c:v>50</c:v>
                </c:pt>
                <c:pt idx="348">
                  <c:v>50</c:v>
                </c:pt>
                <c:pt idx="349">
                  <c:v>50</c:v>
                </c:pt>
                <c:pt idx="350">
                  <c:v>50</c:v>
                </c:pt>
                <c:pt idx="351">
                  <c:v>50</c:v>
                </c:pt>
                <c:pt idx="352">
                  <c:v>50</c:v>
                </c:pt>
                <c:pt idx="353">
                  <c:v>50</c:v>
                </c:pt>
                <c:pt idx="354">
                  <c:v>50</c:v>
                </c:pt>
                <c:pt idx="355">
                  <c:v>50</c:v>
                </c:pt>
                <c:pt idx="356">
                  <c:v>50</c:v>
                </c:pt>
                <c:pt idx="357">
                  <c:v>50</c:v>
                </c:pt>
                <c:pt idx="358">
                  <c:v>50</c:v>
                </c:pt>
                <c:pt idx="359">
                  <c:v>50</c:v>
                </c:pt>
                <c:pt idx="360">
                  <c:v>50</c:v>
                </c:pt>
                <c:pt idx="361">
                  <c:v>50</c:v>
                </c:pt>
                <c:pt idx="362">
                  <c:v>50</c:v>
                </c:pt>
                <c:pt idx="363">
                  <c:v>50</c:v>
                </c:pt>
                <c:pt idx="364">
                  <c:v>50</c:v>
                </c:pt>
                <c:pt idx="365">
                  <c:v>50</c:v>
                </c:pt>
                <c:pt idx="366">
                  <c:v>50</c:v>
                </c:pt>
                <c:pt idx="367">
                  <c:v>50</c:v>
                </c:pt>
                <c:pt idx="368">
                  <c:v>50</c:v>
                </c:pt>
                <c:pt idx="369">
                  <c:v>50</c:v>
                </c:pt>
                <c:pt idx="370">
                  <c:v>50</c:v>
                </c:pt>
                <c:pt idx="371">
                  <c:v>50</c:v>
                </c:pt>
                <c:pt idx="372">
                  <c:v>50</c:v>
                </c:pt>
                <c:pt idx="373">
                  <c:v>50</c:v>
                </c:pt>
                <c:pt idx="374">
                  <c:v>50</c:v>
                </c:pt>
                <c:pt idx="375">
                  <c:v>50</c:v>
                </c:pt>
                <c:pt idx="376">
                  <c:v>50</c:v>
                </c:pt>
                <c:pt idx="377">
                  <c:v>50</c:v>
                </c:pt>
                <c:pt idx="378">
                  <c:v>50</c:v>
                </c:pt>
                <c:pt idx="379">
                  <c:v>50</c:v>
                </c:pt>
                <c:pt idx="380">
                  <c:v>50</c:v>
                </c:pt>
                <c:pt idx="381">
                  <c:v>50</c:v>
                </c:pt>
                <c:pt idx="382">
                  <c:v>50</c:v>
                </c:pt>
                <c:pt idx="383">
                  <c:v>50</c:v>
                </c:pt>
                <c:pt idx="384">
                  <c:v>50</c:v>
                </c:pt>
                <c:pt idx="385">
                  <c:v>50</c:v>
                </c:pt>
                <c:pt idx="386">
                  <c:v>50</c:v>
                </c:pt>
                <c:pt idx="387">
                  <c:v>50</c:v>
                </c:pt>
                <c:pt idx="388">
                  <c:v>50</c:v>
                </c:pt>
                <c:pt idx="389">
                  <c:v>50</c:v>
                </c:pt>
                <c:pt idx="390">
                  <c:v>50</c:v>
                </c:pt>
                <c:pt idx="391">
                  <c:v>50</c:v>
                </c:pt>
                <c:pt idx="392">
                  <c:v>50</c:v>
                </c:pt>
                <c:pt idx="393">
                  <c:v>50</c:v>
                </c:pt>
                <c:pt idx="394">
                  <c:v>50</c:v>
                </c:pt>
                <c:pt idx="395">
                  <c:v>50</c:v>
                </c:pt>
                <c:pt idx="396">
                  <c:v>50</c:v>
                </c:pt>
                <c:pt idx="397">
                  <c:v>50</c:v>
                </c:pt>
                <c:pt idx="398">
                  <c:v>50</c:v>
                </c:pt>
                <c:pt idx="399">
                  <c:v>50</c:v>
                </c:pt>
                <c:pt idx="400">
                  <c:v>50</c:v>
                </c:pt>
                <c:pt idx="401">
                  <c:v>50</c:v>
                </c:pt>
                <c:pt idx="402">
                  <c:v>50</c:v>
                </c:pt>
                <c:pt idx="403">
                  <c:v>50</c:v>
                </c:pt>
                <c:pt idx="404">
                  <c:v>50</c:v>
                </c:pt>
                <c:pt idx="405">
                  <c:v>50</c:v>
                </c:pt>
                <c:pt idx="406">
                  <c:v>50</c:v>
                </c:pt>
                <c:pt idx="407">
                  <c:v>50</c:v>
                </c:pt>
                <c:pt idx="408">
                  <c:v>50</c:v>
                </c:pt>
                <c:pt idx="409">
                  <c:v>50</c:v>
                </c:pt>
                <c:pt idx="410">
                  <c:v>50</c:v>
                </c:pt>
                <c:pt idx="411">
                  <c:v>50</c:v>
                </c:pt>
                <c:pt idx="412">
                  <c:v>50</c:v>
                </c:pt>
                <c:pt idx="413">
                  <c:v>50</c:v>
                </c:pt>
                <c:pt idx="414">
                  <c:v>50</c:v>
                </c:pt>
                <c:pt idx="415">
                  <c:v>50</c:v>
                </c:pt>
                <c:pt idx="416">
                  <c:v>50</c:v>
                </c:pt>
                <c:pt idx="417">
                  <c:v>50</c:v>
                </c:pt>
                <c:pt idx="418">
                  <c:v>50</c:v>
                </c:pt>
                <c:pt idx="419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EC-43F0-89C4-94135CE79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078144"/>
        <c:axId val="81079680"/>
      </c:lineChart>
      <c:catAx>
        <c:axId val="81078144"/>
        <c:scaling>
          <c:orientation val="minMax"/>
        </c:scaling>
        <c:delete val="0"/>
        <c:axPos val="b"/>
        <c:numFmt formatCode="d/m/yyyy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81079680"/>
        <c:crosses val="max"/>
        <c:auto val="1"/>
        <c:lblAlgn val="ctr"/>
        <c:lblOffset val="100"/>
        <c:noMultiLvlLbl val="0"/>
      </c:catAx>
      <c:valAx>
        <c:axId val="81079680"/>
        <c:scaling>
          <c:orientation val="maxMin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dirty="0"/>
                  <a:t>% MKP</a:t>
                </a:r>
              </a:p>
            </c:rich>
          </c:tx>
          <c:layout>
            <c:manualLayout>
              <c:xMode val="edge"/>
              <c:yMode val="edge"/>
              <c:x val="9.8698968147152219E-3"/>
              <c:y val="0.4472288767710778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81078144"/>
        <c:crosses val="autoZero"/>
        <c:crossBetween val="between"/>
      </c:valAx>
    </c:plotArea>
    <c:legend>
      <c:legendPos val="b"/>
      <c:legendEntry>
        <c:idx val="2"/>
        <c:delete val="1"/>
      </c:legendEntry>
      <c:layout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0.15733</cdr:x>
      <cdr:y>0.64525</cdr:y>
    </cdr:from>
    <cdr:to>
      <cdr:x>0.29359</cdr:x>
      <cdr:y>0.64758</cdr:y>
    </cdr:to>
    <cdr:cxnSp macro="">
      <cdr:nvCxnSpPr>
        <cdr:cNvPr id="3" name="Přímá spojnice se šipkou 2"/>
        <cdr:cNvCxnSpPr/>
      </cdr:nvCxnSpPr>
      <cdr:spPr>
        <a:xfrm xmlns:a="http://schemas.openxmlformats.org/drawingml/2006/main" flipV="1">
          <a:off x="1463768" y="3880038"/>
          <a:ext cx="1267666" cy="1400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0.1626</cdr:x>
      <cdr:y>0.56605</cdr:y>
    </cdr:from>
    <cdr:to>
      <cdr:x>0.29885</cdr:x>
      <cdr:y>0.64408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1512794" y="3403786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1969 - 1976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8 let   def 420 mm  </a:t>
          </a:r>
        </a:p>
      </cdr:txBody>
    </cdr:sp>
  </cdr:relSizeAnchor>
  <cdr:relSizeAnchor xmlns:cdr="http://schemas.openxmlformats.org/drawingml/2006/chartDrawing">
    <cdr:from>
      <cdr:x>0.4863</cdr:x>
      <cdr:y>0.87469</cdr:y>
    </cdr:from>
    <cdr:to>
      <cdr:x>0.58567</cdr:x>
      <cdr:y>0.87586</cdr:y>
    </cdr:to>
    <cdr:cxnSp macro="">
      <cdr:nvCxnSpPr>
        <cdr:cNvPr id="6" name="Přímá spojnice se šipkou 5"/>
        <cdr:cNvCxnSpPr/>
      </cdr:nvCxnSpPr>
      <cdr:spPr>
        <a:xfrm xmlns:a="http://schemas.openxmlformats.org/drawingml/2006/main">
          <a:off x="4524375" y="5259761"/>
          <a:ext cx="924485" cy="700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0.46466</cdr:x>
      <cdr:y>0.79579</cdr:y>
    </cdr:from>
    <cdr:to>
      <cdr:x>0.60091</cdr:x>
      <cdr:y>0.87382</cdr:y>
    </cdr:to>
    <cdr:sp macro="" textlink="">
      <cdr:nvSpPr>
        <cdr:cNvPr id="8" name="TextovéPole 1"/>
        <cdr:cNvSpPr txBox="1"/>
      </cdr:nvSpPr>
      <cdr:spPr>
        <a:xfrm xmlns:a="http://schemas.openxmlformats.org/drawingml/2006/main">
          <a:off x="4323043" y="4785285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1989 - 1994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6 let   def 395 mm  </a:t>
          </a:r>
        </a:p>
      </cdr:txBody>
    </cdr:sp>
  </cdr:relSizeAnchor>
  <cdr:relSizeAnchor xmlns:cdr="http://schemas.openxmlformats.org/drawingml/2006/chartDrawing">
    <cdr:from>
      <cdr:x>0.38166</cdr:x>
      <cdr:y>0.64525</cdr:y>
    </cdr:from>
    <cdr:to>
      <cdr:x>0.43134</cdr:x>
      <cdr:y>0.64525</cdr:y>
    </cdr:to>
    <cdr:cxnSp macro="">
      <cdr:nvCxnSpPr>
        <cdr:cNvPr id="11" name="Přímá spojnice se šipkou 10"/>
        <cdr:cNvCxnSpPr/>
      </cdr:nvCxnSpPr>
      <cdr:spPr>
        <a:xfrm xmlns:a="http://schemas.openxmlformats.org/drawingml/2006/main">
          <a:off x="3550864" y="3880037"/>
          <a:ext cx="462243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0.34271</cdr:x>
      <cdr:y>0.66185</cdr:y>
    </cdr:from>
    <cdr:to>
      <cdr:x>0.47896</cdr:x>
      <cdr:y>0.73988</cdr:y>
    </cdr:to>
    <cdr:sp macro="" textlink="">
      <cdr:nvSpPr>
        <cdr:cNvPr id="13" name="TextovéPole 1"/>
        <cdr:cNvSpPr txBox="1"/>
      </cdr:nvSpPr>
      <cdr:spPr>
        <a:xfrm xmlns:a="http://schemas.openxmlformats.org/drawingml/2006/main">
          <a:off x="3188447" y="3979862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1982 - 1984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3 roky   def 285 mm  </a:t>
          </a:r>
        </a:p>
      </cdr:txBody>
    </cdr:sp>
  </cdr:relSizeAnchor>
  <cdr:relSizeAnchor xmlns:cdr="http://schemas.openxmlformats.org/drawingml/2006/chartDrawing">
    <cdr:from>
      <cdr:x>0.82375</cdr:x>
      <cdr:y>0.6523</cdr:y>
    </cdr:from>
    <cdr:to>
      <cdr:x>0.98872</cdr:x>
      <cdr:y>0.73034</cdr:y>
    </cdr:to>
    <cdr:sp macro="" textlink="">
      <cdr:nvSpPr>
        <cdr:cNvPr id="14" name="TextovéPole 1"/>
        <cdr:cNvSpPr txBox="1"/>
      </cdr:nvSpPr>
      <cdr:spPr>
        <a:xfrm xmlns:a="http://schemas.openxmlformats.org/drawingml/2006/main">
          <a:off x="6912768" y="3744416"/>
          <a:ext cx="1384392" cy="447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2014 - 2018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5 let  </a:t>
          </a:r>
          <a:r>
            <a:rPr lang="cs-CZ" sz="1100" b="1" dirty="0" smtClean="0">
              <a:solidFill>
                <a:srgbClr val="FF0000"/>
              </a:solidFill>
            </a:rPr>
            <a:t>odhad </a:t>
          </a:r>
          <a:r>
            <a:rPr lang="cs-CZ" sz="1100" b="1" dirty="0">
              <a:solidFill>
                <a:srgbClr val="FF0000"/>
              </a:solidFill>
            </a:rPr>
            <a:t>def 350 mm  </a:t>
          </a:r>
        </a:p>
      </cdr:txBody>
    </cdr:sp>
  </cdr:relSizeAnchor>
  <cdr:relSizeAnchor xmlns:cdr="http://schemas.openxmlformats.org/drawingml/2006/chartDrawing">
    <cdr:from>
      <cdr:x>0.89009</cdr:x>
      <cdr:y>0.73988</cdr:y>
    </cdr:from>
    <cdr:to>
      <cdr:x>0.99537</cdr:x>
      <cdr:y>0.74011</cdr:y>
    </cdr:to>
    <cdr:cxnSp macro="">
      <cdr:nvCxnSpPr>
        <cdr:cNvPr id="15" name="Přímá spojnice se šipkou 14"/>
        <cdr:cNvCxnSpPr/>
      </cdr:nvCxnSpPr>
      <cdr:spPr>
        <a:xfrm xmlns:a="http://schemas.openxmlformats.org/drawingml/2006/main">
          <a:off x="7469438" y="4247164"/>
          <a:ext cx="883490" cy="130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0.71007</cdr:x>
      <cdr:y>0.82927</cdr:y>
    </cdr:from>
    <cdr:to>
      <cdr:x>0.73999</cdr:x>
      <cdr:y>0.83189</cdr:y>
    </cdr:to>
    <cdr:cxnSp macro="">
      <cdr:nvCxnSpPr>
        <cdr:cNvPr id="17" name="Přímá spojnice se šipkou 16"/>
        <cdr:cNvCxnSpPr/>
      </cdr:nvCxnSpPr>
      <cdr:spPr>
        <a:xfrm xmlns:a="http://schemas.openxmlformats.org/drawingml/2006/main" flipV="1">
          <a:off x="6606241" y="4986618"/>
          <a:ext cx="278373" cy="1578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0.64909</cdr:x>
      <cdr:y>0.73872</cdr:y>
    </cdr:from>
    <cdr:to>
      <cdr:x>0.78534</cdr:x>
      <cdr:y>0.81675</cdr:y>
    </cdr:to>
    <cdr:sp macro="" textlink="">
      <cdr:nvSpPr>
        <cdr:cNvPr id="19" name="TextovéPole 1"/>
        <cdr:cNvSpPr txBox="1"/>
      </cdr:nvSpPr>
      <cdr:spPr>
        <a:xfrm xmlns:a="http://schemas.openxmlformats.org/drawingml/2006/main">
          <a:off x="6038943" y="4442105"/>
          <a:ext cx="1267666" cy="469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    2003 minim rok</a:t>
          </a:r>
        </a:p>
        <a:p xmlns:a="http://schemas.openxmlformats.org/drawingml/2006/main">
          <a:r>
            <a:rPr lang="cs-CZ" sz="1100" b="1" dirty="0">
              <a:solidFill>
                <a:srgbClr val="FF0000"/>
              </a:solidFill>
            </a:rPr>
            <a:t>505 mm def 173 mm 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0.12214</cdr:x>
      <cdr:y>0.91284</cdr:y>
    </cdr:from>
    <cdr:to>
      <cdr:x>0.2825</cdr:x>
      <cdr:y>0.91318</cdr:y>
    </cdr:to>
    <cdr:cxnSp macro="">
      <cdr:nvCxnSpPr>
        <cdr:cNvPr id="3" name="Přímá spojnice se šipkou 2"/>
        <cdr:cNvCxnSpPr/>
      </cdr:nvCxnSpPr>
      <cdr:spPr>
        <a:xfrm xmlns:a="http://schemas.openxmlformats.org/drawingml/2006/main" flipV="1">
          <a:off x="1136670" y="5486400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0.12542</cdr:x>
      <cdr:y>0.8596</cdr:y>
    </cdr:from>
    <cdr:to>
      <cdr:x>0.93449</cdr:x>
      <cdr:y>0.90333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1167161" y="5166461"/>
          <a:ext cx="7529164" cy="262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/>
            <a:t>           2014                  </a:t>
          </a:r>
          <a:r>
            <a:rPr lang="cs-CZ" sz="1400" b="1" dirty="0" smtClean="0"/>
            <a:t>     </a:t>
          </a:r>
          <a:r>
            <a:rPr lang="cs-CZ" sz="1400" b="1" dirty="0"/>
            <a:t>2015                       </a:t>
          </a:r>
          <a:r>
            <a:rPr lang="cs-CZ" sz="1400" b="1" dirty="0" smtClean="0"/>
            <a:t>  </a:t>
          </a:r>
          <a:r>
            <a:rPr lang="cs-CZ" sz="1400" b="1" dirty="0"/>
            <a:t>2016                        </a:t>
          </a:r>
          <a:r>
            <a:rPr lang="cs-CZ" sz="1400" b="1" dirty="0" smtClean="0"/>
            <a:t>2017                         </a:t>
          </a:r>
          <a:r>
            <a:rPr lang="cs-CZ" sz="1400" b="1" dirty="0"/>
            <a:t>2018</a:t>
          </a:r>
        </a:p>
      </cdr:txBody>
    </cdr:sp>
  </cdr:relSizeAnchor>
  <cdr:relSizeAnchor xmlns:cdr="http://schemas.openxmlformats.org/drawingml/2006/chartDrawing">
    <cdr:from>
      <cdr:x>0.50245</cdr:x>
      <cdr:y>0.7209</cdr:y>
    </cdr:from>
    <cdr:to>
      <cdr:x>0.51505</cdr:x>
      <cdr:y>0.78179</cdr:y>
    </cdr:to>
    <cdr:sp macro="" textlink="">
      <cdr:nvSpPr>
        <cdr:cNvPr id="9" name="Šipka dolů 8"/>
        <cdr:cNvSpPr/>
      </cdr:nvSpPr>
      <cdr:spPr>
        <a:xfrm xmlns:a="http://schemas.openxmlformats.org/drawingml/2006/main">
          <a:off x="4674577" y="4337539"/>
          <a:ext cx="117232" cy="3663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dirty="0"/>
        </a:p>
      </cdr:txBody>
    </cdr:sp>
  </cdr:relSizeAnchor>
  <cdr:relSizeAnchor xmlns:cdr="http://schemas.openxmlformats.org/drawingml/2006/chartDrawing">
    <cdr:from>
      <cdr:x>0.52135</cdr:x>
      <cdr:y>0.73308</cdr:y>
    </cdr:from>
    <cdr:to>
      <cdr:x>0.64263</cdr:x>
      <cdr:y>0.77886</cdr:y>
    </cdr:to>
    <cdr:sp macro="" textlink="">
      <cdr:nvSpPr>
        <cdr:cNvPr id="10" name="TextovéPole 2"/>
        <cdr:cNvSpPr txBox="1"/>
      </cdr:nvSpPr>
      <cdr:spPr>
        <a:xfrm xmlns:a="http://schemas.openxmlformats.org/drawingml/2006/main">
          <a:off x="4850422" y="4410807"/>
          <a:ext cx="1128348" cy="2754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002060"/>
              </a:solidFill>
            </a:rPr>
            <a:t>stálé nadržení</a:t>
          </a:r>
        </a:p>
      </cdr:txBody>
    </cdr:sp>
  </cdr:relSizeAnchor>
  <cdr:relSizeAnchor xmlns:cdr="http://schemas.openxmlformats.org/drawingml/2006/chartDrawing">
    <cdr:from>
      <cdr:x>0.55145</cdr:x>
      <cdr:y>0.16725</cdr:y>
    </cdr:from>
    <cdr:to>
      <cdr:x>0.81781</cdr:x>
      <cdr:y>0.2147</cdr:y>
    </cdr:to>
    <cdr:sp macro="" textlink="">
      <cdr:nvSpPr>
        <cdr:cNvPr id="12" name="TextovéPole 2"/>
        <cdr:cNvSpPr txBox="1"/>
      </cdr:nvSpPr>
      <cdr:spPr>
        <a:xfrm xmlns:a="http://schemas.openxmlformats.org/drawingml/2006/main">
          <a:off x="5131785" y="1005234"/>
          <a:ext cx="2478726" cy="2851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002060"/>
              </a:solidFill>
            </a:rPr>
            <a:t>maximální hladina zásobního prostoru</a:t>
          </a:r>
        </a:p>
      </cdr:txBody>
    </cdr:sp>
  </cdr:relSizeAnchor>
  <cdr:relSizeAnchor xmlns:cdr="http://schemas.openxmlformats.org/drawingml/2006/chartDrawing">
    <cdr:from>
      <cdr:x>0.63219</cdr:x>
      <cdr:y>0.09742</cdr:y>
    </cdr:from>
    <cdr:to>
      <cdr:x>0.86629</cdr:x>
      <cdr:y>0.14194</cdr:y>
    </cdr:to>
    <cdr:sp macro="" textlink="">
      <cdr:nvSpPr>
        <cdr:cNvPr id="14" name="TextovéPole 2"/>
        <cdr:cNvSpPr txBox="1"/>
      </cdr:nvSpPr>
      <cdr:spPr>
        <a:xfrm xmlns:a="http://schemas.openxmlformats.org/drawingml/2006/main">
          <a:off x="5881713" y="586154"/>
          <a:ext cx="2177902" cy="26789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400" b="1" dirty="0">
              <a:solidFill>
                <a:srgbClr val="002060"/>
              </a:solidFill>
            </a:rPr>
            <a:t>celkový ovladatelný prostor</a:t>
          </a:r>
        </a:p>
      </cdr:txBody>
    </cdr:sp>
  </cdr:relSizeAnchor>
  <cdr:relSizeAnchor xmlns:cdr="http://schemas.openxmlformats.org/drawingml/2006/chartDrawing">
    <cdr:from>
      <cdr:x>0.54471</cdr:x>
      <cdr:y>0.19419</cdr:y>
    </cdr:from>
    <cdr:to>
      <cdr:x>0.55731</cdr:x>
      <cdr:y>0.25508</cdr:y>
    </cdr:to>
    <cdr:sp macro="" textlink="">
      <cdr:nvSpPr>
        <cdr:cNvPr id="15" name="Šipka dolů 14"/>
        <cdr:cNvSpPr/>
      </cdr:nvSpPr>
      <cdr:spPr>
        <a:xfrm xmlns:a="http://schemas.openxmlformats.org/drawingml/2006/main">
          <a:off x="5069069" y="1167133"/>
          <a:ext cx="117254" cy="36596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dirty="0"/>
        </a:p>
      </cdr:txBody>
    </cdr:sp>
  </cdr:relSizeAnchor>
  <cdr:relSizeAnchor xmlns:cdr="http://schemas.openxmlformats.org/drawingml/2006/chartDrawing">
    <cdr:from>
      <cdr:x>0.62289</cdr:x>
      <cdr:y>0.08881</cdr:y>
    </cdr:from>
    <cdr:to>
      <cdr:x>0.63549</cdr:x>
      <cdr:y>0.1497</cdr:y>
    </cdr:to>
    <cdr:sp macro="" textlink="">
      <cdr:nvSpPr>
        <cdr:cNvPr id="16" name="Šipka dolů 15"/>
        <cdr:cNvSpPr/>
      </cdr:nvSpPr>
      <cdr:spPr>
        <a:xfrm xmlns:a="http://schemas.openxmlformats.org/drawingml/2006/main">
          <a:off x="5795108" y="534377"/>
          <a:ext cx="117232" cy="3663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dirty="0"/>
        </a:p>
      </cdr:txBody>
    </cdr:sp>
  </cdr:relSizeAnchor>
  <cdr:relSizeAnchor xmlns:cdr="http://schemas.openxmlformats.org/drawingml/2006/chartDrawing">
    <cdr:from>
      <cdr:x>0.28079</cdr:x>
      <cdr:y>0.91337</cdr:y>
    </cdr:from>
    <cdr:to>
      <cdr:x>0.44114</cdr:x>
      <cdr:y>0.91371</cdr:y>
    </cdr:to>
    <cdr:cxnSp macro="">
      <cdr:nvCxnSpPr>
        <cdr:cNvPr id="19" name="Přímá spojnice se šipkou 18"/>
        <cdr:cNvCxnSpPr/>
      </cdr:nvCxnSpPr>
      <cdr:spPr>
        <a:xfrm xmlns:a="http://schemas.openxmlformats.org/drawingml/2006/main" flipV="1">
          <a:off x="2613025" y="5489575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0.44353</cdr:x>
      <cdr:y>0.91495</cdr:y>
    </cdr:from>
    <cdr:to>
      <cdr:x>0.60389</cdr:x>
      <cdr:y>0.9153</cdr:y>
    </cdr:to>
    <cdr:cxnSp macro="">
      <cdr:nvCxnSpPr>
        <cdr:cNvPr id="20" name="Přímá spojnice se šipkou 19"/>
        <cdr:cNvCxnSpPr/>
      </cdr:nvCxnSpPr>
      <cdr:spPr>
        <a:xfrm xmlns:a="http://schemas.openxmlformats.org/drawingml/2006/main" flipV="1">
          <a:off x="4127500" y="5499100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0.60525</cdr:x>
      <cdr:y>0.91337</cdr:y>
    </cdr:from>
    <cdr:to>
      <cdr:x>0.76561</cdr:x>
      <cdr:y>0.91371</cdr:y>
    </cdr:to>
    <cdr:cxnSp macro="">
      <cdr:nvCxnSpPr>
        <cdr:cNvPr id="21" name="Přímá spojnice se šipkou 20"/>
        <cdr:cNvCxnSpPr/>
      </cdr:nvCxnSpPr>
      <cdr:spPr>
        <a:xfrm xmlns:a="http://schemas.openxmlformats.org/drawingml/2006/main" flipV="1">
          <a:off x="5632450" y="5489575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0.768</cdr:x>
      <cdr:y>0.91495</cdr:y>
    </cdr:from>
    <cdr:to>
      <cdr:x>0.92835</cdr:x>
      <cdr:y>0.9153</cdr:y>
    </cdr:to>
    <cdr:cxnSp macro="">
      <cdr:nvCxnSpPr>
        <cdr:cNvPr id="22" name="Přímá spojnice se šipkou 21"/>
        <cdr:cNvCxnSpPr/>
      </cdr:nvCxnSpPr>
      <cdr:spPr>
        <a:xfrm xmlns:a="http://schemas.openxmlformats.org/drawingml/2006/main" flipV="1">
          <a:off x="7146925" y="5499100"/>
          <a:ext cx="1492230" cy="208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87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1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29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89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652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086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49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77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59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297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3B4C8-D4DA-4224-BA54-B2BF4E35ADC8}" type="datetimeFigureOut">
              <a:rPr lang="cs-CZ" smtClean="0"/>
              <a:t>11.05.2020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CD328-3F75-402B-82A9-569B57E50DF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6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asopis.vesmir.cz/clanky/cislo/cislo/94" TargetMode="External"/><Relationship Id="rId2" Type="http://schemas.openxmlformats.org/officeDocument/2006/relationships/hyperlink" Target="http://casopis.vesmir.cz/clanky/clanek/stranka/617/cislo/11/rok/1988/pismeno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amr.chmi.cz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ydro.chmi.cz" TargetMode="External"/><Relationship Id="rId2" Type="http://schemas.openxmlformats.org/officeDocument/2006/relationships/hyperlink" Target="http://www.chmi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uchovkrajine.cz/" TargetMode="External"/><Relationship Id="rId5" Type="http://schemas.openxmlformats.org/officeDocument/2006/relationships/hyperlink" Target="http://www.intersucho.cz/" TargetMode="External"/><Relationship Id="rId4" Type="http://schemas.openxmlformats.org/officeDocument/2006/relationships/hyperlink" Target="hamr.chmi.cz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SUCHO v ČR v letech 2014 - 2019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395536" y="2132856"/>
            <a:ext cx="8280920" cy="4350034"/>
            <a:chOff x="386658" y="2419904"/>
            <a:chExt cx="8280920" cy="435003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20888"/>
              <a:ext cx="4932674" cy="273630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584" y="2419904"/>
              <a:ext cx="3265882" cy="1829821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584" y="4320714"/>
              <a:ext cx="3266994" cy="244922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58" y="5220322"/>
              <a:ext cx="4932000" cy="154546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60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2015208" y="2492896"/>
            <a:ext cx="7128792" cy="3965444"/>
            <a:chOff x="179512" y="1268760"/>
            <a:chExt cx="8795886" cy="526158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68760"/>
              <a:ext cx="8795886" cy="526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ál 16"/>
            <p:cNvSpPr/>
            <p:nvPr/>
          </p:nvSpPr>
          <p:spPr>
            <a:xfrm>
              <a:off x="2699792" y="4077072"/>
              <a:ext cx="640800" cy="640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8" name="Ovál 17"/>
            <p:cNvSpPr/>
            <p:nvPr/>
          </p:nvSpPr>
          <p:spPr>
            <a:xfrm>
              <a:off x="2555776" y="5661248"/>
              <a:ext cx="417600" cy="417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Ovál 18"/>
            <p:cNvSpPr/>
            <p:nvPr/>
          </p:nvSpPr>
          <p:spPr>
            <a:xfrm>
              <a:off x="1763688" y="2564904"/>
              <a:ext cx="406800" cy="406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vál 19"/>
            <p:cNvSpPr/>
            <p:nvPr/>
          </p:nvSpPr>
          <p:spPr>
            <a:xfrm>
              <a:off x="2940188" y="3687754"/>
              <a:ext cx="392400" cy="392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vál 20"/>
            <p:cNvSpPr/>
            <p:nvPr/>
          </p:nvSpPr>
          <p:spPr>
            <a:xfrm>
              <a:off x="3995936" y="3933056"/>
              <a:ext cx="392400" cy="392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vál 21"/>
            <p:cNvSpPr/>
            <p:nvPr/>
          </p:nvSpPr>
          <p:spPr>
            <a:xfrm>
              <a:off x="6732240" y="3356992"/>
              <a:ext cx="352800" cy="352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vál 22"/>
            <p:cNvSpPr/>
            <p:nvPr/>
          </p:nvSpPr>
          <p:spPr>
            <a:xfrm>
              <a:off x="4716016" y="5445224"/>
              <a:ext cx="273600" cy="273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vál 23"/>
            <p:cNvSpPr/>
            <p:nvPr/>
          </p:nvSpPr>
          <p:spPr>
            <a:xfrm>
              <a:off x="5148064" y="5013176"/>
              <a:ext cx="270000" cy="270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vál 24"/>
            <p:cNvSpPr/>
            <p:nvPr/>
          </p:nvSpPr>
          <p:spPr>
            <a:xfrm>
              <a:off x="5148064" y="2564904"/>
              <a:ext cx="223200" cy="223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Ovál 25"/>
            <p:cNvSpPr/>
            <p:nvPr/>
          </p:nvSpPr>
          <p:spPr>
            <a:xfrm>
              <a:off x="5940152" y="5517232"/>
              <a:ext cx="223200" cy="223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7" name="Ovál 26"/>
            <p:cNvSpPr/>
            <p:nvPr/>
          </p:nvSpPr>
          <p:spPr>
            <a:xfrm>
              <a:off x="8126030" y="4301642"/>
              <a:ext cx="187200" cy="187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8" name="Ovál 27"/>
            <p:cNvSpPr/>
            <p:nvPr/>
          </p:nvSpPr>
          <p:spPr>
            <a:xfrm>
              <a:off x="548098" y="3187338"/>
              <a:ext cx="187200" cy="1872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Ovál 28"/>
            <p:cNvSpPr/>
            <p:nvPr/>
          </p:nvSpPr>
          <p:spPr>
            <a:xfrm>
              <a:off x="5461734" y="4229634"/>
              <a:ext cx="176400" cy="176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Ovál 29"/>
            <p:cNvSpPr/>
            <p:nvPr/>
          </p:nvSpPr>
          <p:spPr>
            <a:xfrm>
              <a:off x="1522026" y="2484350"/>
              <a:ext cx="176400" cy="176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Ovál 30"/>
            <p:cNvSpPr/>
            <p:nvPr/>
          </p:nvSpPr>
          <p:spPr>
            <a:xfrm>
              <a:off x="1420740" y="3780494"/>
              <a:ext cx="154800" cy="154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2" name="Ovál 31"/>
            <p:cNvSpPr/>
            <p:nvPr/>
          </p:nvSpPr>
          <p:spPr>
            <a:xfrm>
              <a:off x="7164288" y="3708486"/>
              <a:ext cx="140400" cy="140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3" name="Ovál 32"/>
            <p:cNvSpPr/>
            <p:nvPr/>
          </p:nvSpPr>
          <p:spPr>
            <a:xfrm>
              <a:off x="5830320" y="5517232"/>
              <a:ext cx="140400" cy="1404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4" name="Ovál 33"/>
            <p:cNvSpPr/>
            <p:nvPr/>
          </p:nvSpPr>
          <p:spPr>
            <a:xfrm>
              <a:off x="3166024" y="5661248"/>
              <a:ext cx="136800" cy="1368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Ovál 34"/>
            <p:cNvSpPr/>
            <p:nvPr/>
          </p:nvSpPr>
          <p:spPr>
            <a:xfrm>
              <a:off x="1264538" y="3009138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6" name="Ovál 35"/>
            <p:cNvSpPr/>
            <p:nvPr/>
          </p:nvSpPr>
          <p:spPr>
            <a:xfrm>
              <a:off x="8273686" y="3895232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7" name="Ovál 36"/>
            <p:cNvSpPr/>
            <p:nvPr/>
          </p:nvSpPr>
          <p:spPr>
            <a:xfrm>
              <a:off x="8151668" y="3962334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8" name="Ovál 37"/>
            <p:cNvSpPr/>
            <p:nvPr/>
          </p:nvSpPr>
          <p:spPr>
            <a:xfrm>
              <a:off x="2140820" y="2086486"/>
              <a:ext cx="126000" cy="1260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9" name="Ovál 38"/>
            <p:cNvSpPr/>
            <p:nvPr/>
          </p:nvSpPr>
          <p:spPr>
            <a:xfrm>
              <a:off x="3166024" y="5013176"/>
              <a:ext cx="111600" cy="111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0" name="Ovál 39"/>
            <p:cNvSpPr/>
            <p:nvPr/>
          </p:nvSpPr>
          <p:spPr>
            <a:xfrm>
              <a:off x="4093582" y="1824092"/>
              <a:ext cx="111600" cy="111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1" name="Ovál 40"/>
            <p:cNvSpPr/>
            <p:nvPr/>
          </p:nvSpPr>
          <p:spPr>
            <a:xfrm>
              <a:off x="4716016" y="3771948"/>
              <a:ext cx="111600" cy="111600"/>
            </a:xfrm>
            <a:prstGeom prst="ellipse">
              <a:avLst/>
            </a:prstGeom>
            <a:solidFill>
              <a:schemeClr val="accent1">
                <a:alpha val="59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3174570" y="398306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/>
                <a:t>720</a:t>
              </a:r>
              <a:endParaRPr lang="cs-CZ" sz="1600" b="1" dirty="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2530138" y="5393948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/>
                <a:t>310</a:t>
              </a:r>
              <a:endParaRPr lang="cs-CZ" sz="1600" b="1" dirty="0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2010256" y="235742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/>
                <a:t>290</a:t>
              </a:r>
              <a:endParaRPr lang="cs-CZ" sz="16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3106202" y="347537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270</a:t>
              </a:r>
              <a:endParaRPr lang="cs-CZ" sz="14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4110674" y="3699940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265</a:t>
              </a:r>
              <a:endParaRPr lang="cs-CZ" sz="14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737146" y="312387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220</a:t>
              </a:r>
              <a:endParaRPr lang="cs-CZ" sz="14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4686738" y="522556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132</a:t>
              </a:r>
              <a:endParaRPr lang="cs-CZ" sz="1200" b="1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5091882" y="480205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127</a:t>
              </a:r>
              <a:endParaRPr lang="cs-CZ" sz="1200" b="1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106600" y="236597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88</a:t>
              </a:r>
              <a:endParaRPr lang="cs-CZ" sz="1200" b="1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5888876" y="529266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88</a:t>
              </a:r>
              <a:endParaRPr lang="cs-CZ" sz="1200" b="1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8054022" y="408561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62</a:t>
              </a:r>
              <a:endParaRPr lang="cs-CZ" sz="1200" b="1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493182" y="29627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60</a:t>
              </a:r>
              <a:endParaRPr lang="cs-CZ" sz="1200" b="1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5381180" y="402215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56</a:t>
              </a:r>
              <a:endParaRPr lang="cs-CZ" sz="1200" b="1" dirty="0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1331640" y="354737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42</a:t>
              </a:r>
              <a:endParaRPr lang="cs-CZ" sz="1200" b="1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1437832" y="227687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55</a:t>
              </a:r>
              <a:endParaRPr lang="cs-CZ" sz="1200" b="1" dirty="0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5699756" y="531339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34</a:t>
              </a:r>
              <a:endParaRPr lang="cs-CZ" sz="1200" b="1" dirty="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3063472" y="545867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33</a:t>
              </a:r>
              <a:endParaRPr lang="cs-CZ" sz="1200" b="1" dirty="0"/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158346" y="28065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28</a:t>
              </a:r>
              <a:endParaRPr lang="cs-CZ" sz="1200" b="1" dirty="0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8189492" y="36877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27</a:t>
              </a:r>
              <a:endParaRPr lang="cs-CZ" sz="1200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8011292" y="374631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25</a:t>
              </a:r>
              <a:endParaRPr lang="cs-CZ" sz="1200" b="1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2034628" y="187410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23</a:t>
              </a:r>
              <a:endParaRPr lang="cs-CZ" sz="1200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3059832" y="479715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22</a:t>
              </a:r>
              <a:endParaRPr lang="cs-CZ" sz="1200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4131406" y="16971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22</a:t>
              </a:r>
              <a:endParaRPr lang="cs-CZ" sz="1200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4741654" y="356447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smtClean="0"/>
                <a:t>22</a:t>
              </a:r>
              <a:endParaRPr lang="cs-CZ" sz="1200" b="1" dirty="0"/>
            </a:p>
          </p:txBody>
        </p:sp>
      </p:grpSp>
      <p:sp>
        <p:nvSpPr>
          <p:cNvPr id="2" name="Obdélník 1"/>
          <p:cNvSpPr/>
          <p:nvPr/>
        </p:nvSpPr>
        <p:spPr>
          <a:xfrm>
            <a:off x="395536" y="2467495"/>
            <a:ext cx="2088232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3528" y="1849760"/>
            <a:ext cx="741682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latin typeface="+mn-lt"/>
              </a:rPr>
              <a:t>Zásoby vody v ČR seřazené podle </a:t>
            </a:r>
            <a:r>
              <a:rPr lang="cs-CZ" altLang="cs-CZ" dirty="0">
                <a:latin typeface="+mn-lt"/>
              </a:rPr>
              <a:t>objemu: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Podzemní </a:t>
            </a:r>
            <a:r>
              <a:rPr lang="cs-CZ" altLang="cs-CZ" dirty="0">
                <a:latin typeface="+mn-lt"/>
              </a:rPr>
              <a:t>voda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Umělé </a:t>
            </a:r>
            <a:r>
              <a:rPr lang="cs-CZ" altLang="cs-CZ" dirty="0">
                <a:latin typeface="+mn-lt"/>
              </a:rPr>
              <a:t>nádrže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Řeky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Přirozená </a:t>
            </a:r>
            <a:r>
              <a:rPr lang="cs-CZ" altLang="cs-CZ" dirty="0">
                <a:latin typeface="+mn-lt"/>
              </a:rPr>
              <a:t>jezera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Zásoby vody v ČR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5229200"/>
            <a:ext cx="3632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/>
              <a:t>Nádrže v ČR:</a:t>
            </a:r>
          </a:p>
          <a:p>
            <a:r>
              <a:rPr lang="cs-CZ" i="1" dirty="0" smtClean="0"/>
              <a:t>165 přehrad</a:t>
            </a:r>
          </a:p>
          <a:p>
            <a:r>
              <a:rPr lang="cs-CZ" i="1" dirty="0" smtClean="0"/>
              <a:t>92 přehrad s objemem nad 1 mil. m</a:t>
            </a:r>
            <a:r>
              <a:rPr lang="cs-CZ" i="1" baseline="30000" dirty="0" smtClean="0"/>
              <a:t>3</a:t>
            </a:r>
          </a:p>
          <a:p>
            <a:r>
              <a:rPr lang="cs-CZ" i="1" dirty="0" smtClean="0"/>
              <a:t>500 malých vodních nádrží</a:t>
            </a:r>
          </a:p>
          <a:p>
            <a:r>
              <a:rPr lang="cs-CZ" i="1" dirty="0" smtClean="0"/>
              <a:t>24 000 rybníků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6583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Výskyt SUCHA v ČR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196752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Ve střední Evropě se sucho vyskytuje </a:t>
            </a:r>
            <a:r>
              <a:rPr lang="cs-CZ" sz="2000" b="1" dirty="0" smtClean="0"/>
              <a:t>NAHODILE</a:t>
            </a:r>
            <a:r>
              <a:rPr lang="cs-CZ" sz="2000" dirty="0" smtClean="0"/>
              <a:t> jako důsledek </a:t>
            </a:r>
            <a:r>
              <a:rPr lang="cs-CZ" sz="2000" dirty="0"/>
              <a:t>nepravidelně se </a:t>
            </a:r>
            <a:r>
              <a:rPr lang="cs-CZ" sz="2000" dirty="0" smtClean="0"/>
              <a:t>vyskytujících období </a:t>
            </a:r>
            <a:r>
              <a:rPr lang="cs-CZ" sz="2000" dirty="0"/>
              <a:t>podnormálních srážek, </a:t>
            </a:r>
            <a:r>
              <a:rPr lang="cs-CZ" sz="2000" dirty="0" smtClean="0"/>
              <a:t>trvající </a:t>
            </a:r>
            <a:r>
              <a:rPr lang="cs-CZ" sz="2000" dirty="0"/>
              <a:t>několik týdnů, měsíců i roků.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dirty="0" smtClean="0"/>
              <a:t>Ve vegetačním </a:t>
            </a:r>
            <a:r>
              <a:rPr lang="cs-CZ" sz="2000" dirty="0"/>
              <a:t>období bývá </a:t>
            </a:r>
            <a:r>
              <a:rPr lang="cs-CZ" sz="2000" b="1" dirty="0"/>
              <a:t>srážkový deficit </a:t>
            </a:r>
            <a:r>
              <a:rPr lang="cs-CZ" sz="2000" dirty="0" smtClean="0"/>
              <a:t>doprovázen </a:t>
            </a:r>
            <a:r>
              <a:rPr lang="cs-CZ" sz="2000" dirty="0"/>
              <a:t>často </a:t>
            </a:r>
            <a:r>
              <a:rPr lang="cs-CZ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nadnormálními </a:t>
            </a:r>
            <a:r>
              <a:rPr lang="cs-CZ" sz="2000" b="1" dirty="0"/>
              <a:t>teplotami, 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nižší poměrnou </a:t>
            </a:r>
            <a:r>
              <a:rPr lang="cs-CZ" sz="2000" b="1" dirty="0"/>
              <a:t>vlhkostí vzduchu, 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zmenšenou oblačností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větším </a:t>
            </a:r>
            <a:r>
              <a:rPr lang="cs-CZ" sz="2000" b="1" dirty="0"/>
              <a:t>počtem hodin </a:t>
            </a:r>
            <a:r>
              <a:rPr lang="cs-CZ" sz="2000" b="1" dirty="0" smtClean="0"/>
              <a:t>slunečního svitu </a:t>
            </a:r>
            <a:endParaRPr lang="cs-CZ" sz="2000" b="1" dirty="0"/>
          </a:p>
        </p:txBody>
      </p:sp>
      <p:sp>
        <p:nvSpPr>
          <p:cNvPr id="6" name="Obdélník 5"/>
          <p:cNvSpPr/>
          <p:nvPr/>
        </p:nvSpPr>
        <p:spPr>
          <a:xfrm>
            <a:off x="395536" y="4221088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/>
              <a:t>Pozn. Tyto </a:t>
            </a:r>
            <a:r>
              <a:rPr lang="cs-CZ" sz="1600" i="1" dirty="0"/>
              <a:t>meteorologické prvky mají pak za </a:t>
            </a:r>
            <a:r>
              <a:rPr lang="cs-CZ" sz="1600" i="1" dirty="0" smtClean="0"/>
              <a:t>následek vyšší evapotranspiraci (výpar), čímž </a:t>
            </a:r>
            <a:r>
              <a:rPr lang="cs-CZ" sz="1600" i="1" dirty="0"/>
              <a:t>se dále zvyšuje </a:t>
            </a:r>
            <a:r>
              <a:rPr lang="cs-CZ" sz="1600" i="1" dirty="0" smtClean="0"/>
              <a:t>nedostatek </a:t>
            </a:r>
            <a:r>
              <a:rPr lang="cs-CZ" sz="1600" i="1" dirty="0"/>
              <a:t>vody (vláhy).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2" y="5157192"/>
            <a:ext cx="5978951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307" y="5157192"/>
            <a:ext cx="2788363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1" y="2177716"/>
            <a:ext cx="8879305" cy="454866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083842" cy="2057400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Deficit srážek v jižních Čechách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19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529389"/>
            <a:ext cx="8964038" cy="63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" y="300790"/>
            <a:ext cx="8861786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ČR posledních letech</a:t>
            </a:r>
            <a:endParaRPr lang="cs-CZ" dirty="0"/>
          </a:p>
        </p:txBody>
      </p:sp>
      <p:graphicFrame>
        <p:nvGraphicFramePr>
          <p:cNvPr id="4" name="Graf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56240"/>
              </p:ext>
            </p:extLst>
          </p:nvPr>
        </p:nvGraphicFramePr>
        <p:xfrm>
          <a:off x="251520" y="1117658"/>
          <a:ext cx="8391778" cy="574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6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ČR posledních letech</a:t>
            </a:r>
            <a:endParaRPr lang="cs-CZ" dirty="0"/>
          </a:p>
        </p:txBody>
      </p:sp>
      <p:pic>
        <p:nvPicPr>
          <p:cNvPr id="6" name="Obrázek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36904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69884"/>
            <a:ext cx="8572709" cy="4649293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příčiny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9512" y="1255189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Průměrná teplota měsíců červenec a srpen.</a:t>
            </a:r>
          </a:p>
          <a:p>
            <a:endParaRPr lang="cs-CZ" dirty="0" smtClean="0"/>
          </a:p>
          <a:p>
            <a:r>
              <a:rPr lang="cs-CZ" i="1" dirty="0" smtClean="0"/>
              <a:t>Při porovnání období 1900 – 1919  a 2000 – 2019 se teplota letních měsíců zvedla o </a:t>
            </a:r>
            <a:r>
              <a:rPr lang="cs-CZ" b="1" i="1" dirty="0" smtClean="0"/>
              <a:t>2,3°C.</a:t>
            </a:r>
            <a:endParaRPr lang="cs-CZ" b="1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8179003" y="2775003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2015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15450" y="3286952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2003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99992" y="328498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1952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41702" y="3717032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1928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364502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1950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974898" y="336587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1994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757890" y="305120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1992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60224" y="364502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1911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591967" y="3440670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2019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7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72" y="2132856"/>
            <a:ext cx="8553836" cy="4582208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příčiny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9511" y="1154117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Extremita se výrazně projevila v počtu tropických dnů tzn</a:t>
            </a:r>
            <a:r>
              <a:rPr lang="en-US" dirty="0" smtClean="0"/>
              <a:t>.</a:t>
            </a:r>
            <a:r>
              <a:rPr lang="cs-CZ" dirty="0" smtClean="0"/>
              <a:t> dnů, kdy Tmax </a:t>
            </a:r>
            <a:r>
              <a:rPr lang="en-US" dirty="0" smtClean="0"/>
              <a:t>&gt;= 30</a:t>
            </a:r>
            <a:r>
              <a:rPr lang="cs-CZ" dirty="0" smtClean="0"/>
              <a:t>°C</a:t>
            </a:r>
          </a:p>
          <a:p>
            <a:endParaRPr lang="cs-CZ" dirty="0" smtClean="0"/>
          </a:p>
          <a:p>
            <a:r>
              <a:rPr lang="cs-CZ" i="1" dirty="0" smtClean="0"/>
              <a:t>V počtu tropických dnů se rok 2019 umístil na 4. místě ze 132 posledních let. </a:t>
            </a:r>
            <a:endParaRPr lang="cs-CZ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29600" y="2405788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2015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388344" y="3059561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2003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49840" y="3173754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1947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43808" y="4059656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1929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24916" y="4059657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1950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09165" y="3670699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1994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545396" y="3536853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2019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888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383" y="2564905"/>
            <a:ext cx="6748617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příčiny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124744"/>
            <a:ext cx="7307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Extrémní sucho vzniklo kombinací deficitu srážek, a velkého výparu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628800"/>
            <a:ext cx="631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Odčerpávání vody z půdy (výpar + transpirace rostlinami) zesiluje: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nízká vlhkost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vysoká teplota vzduchu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dlouhý sluneční svit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 vítr</a:t>
            </a:r>
          </a:p>
          <a:p>
            <a:pPr marL="719138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aktivní vegetace (?)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5805264"/>
            <a:ext cx="27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Pozn.: V kombinaci s nadprůměrným výparem vzniká na travním porostu sezónní vláhový deficit více jak 200 mm !!!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6419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536" y="22048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Jednotná </a:t>
            </a:r>
            <a:r>
              <a:rPr lang="cs-CZ" sz="2000" dirty="0"/>
              <a:t>kritéria pro kvantitativní vymezení </a:t>
            </a:r>
            <a:r>
              <a:rPr lang="cs-CZ" sz="2000" dirty="0" smtClean="0"/>
              <a:t>neexistují s ohledem </a:t>
            </a:r>
            <a:r>
              <a:rPr lang="cs-CZ" sz="2000" dirty="0"/>
              <a:t>na rozmanitá </a:t>
            </a:r>
            <a:r>
              <a:rPr lang="cs-CZ" sz="2000" dirty="0" smtClean="0"/>
              <a:t>hlediska: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definice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124744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Sucho </a:t>
            </a:r>
            <a:r>
              <a:rPr lang="cs-CZ" sz="2000" dirty="0"/>
              <a:t>je velmi neurčitý, avšak v různých oborech často užívaný pojem, znamenající v zásadě nedostatek vody v půdě, </a:t>
            </a:r>
            <a:r>
              <a:rPr lang="cs-CZ" sz="2000" dirty="0" smtClean="0"/>
              <a:t>řekách, jezerech, rostlinách </a:t>
            </a:r>
            <a:r>
              <a:rPr lang="cs-CZ" sz="2000" dirty="0"/>
              <a:t>nebo i v atmosféře. </a:t>
            </a:r>
          </a:p>
          <a:p>
            <a:endParaRPr lang="cs-CZ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44829"/>
            <a:ext cx="2160240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51520" y="3212976"/>
            <a:ext cx="2232248" cy="576064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meteorologické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771800" y="2996952"/>
            <a:ext cx="208823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hydrologické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771800" y="3717032"/>
            <a:ext cx="280831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pedologické (půdní)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868144" y="3068960"/>
            <a:ext cx="2088232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agronomické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187624" y="4437112"/>
            <a:ext cx="2088232" cy="43204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fyziologické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508104" y="4437112"/>
            <a:ext cx="2520280" cy="50405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socioekonomické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079" y="5148494"/>
            <a:ext cx="6644175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následky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9512" y="1124744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Sucho se projevuje v různých částech přírodních i socio-ekonomických sfér. 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79512" y="155679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1) Sucho v půdě.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179512" y="191683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2) Sucho v podzemních vodách, na řekách a v nádržích.</a:t>
            </a:r>
            <a:endParaRPr lang="cs-CZ" b="1" dirty="0"/>
          </a:p>
        </p:txBody>
      </p:sp>
      <p:sp>
        <p:nvSpPr>
          <p:cNvPr id="17" name="Obdélník 16"/>
          <p:cNvSpPr/>
          <p:nvPr/>
        </p:nvSpPr>
        <p:spPr>
          <a:xfrm>
            <a:off x="179512" y="227687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3) Sucho v hospodářství.</a:t>
            </a:r>
            <a:endParaRPr lang="cs-CZ" b="1" dirty="0"/>
          </a:p>
        </p:txBody>
      </p:sp>
      <p:grpSp>
        <p:nvGrpSpPr>
          <p:cNvPr id="3" name="Skupina 2"/>
          <p:cNvGrpSpPr/>
          <p:nvPr/>
        </p:nvGrpSpPr>
        <p:grpSpPr>
          <a:xfrm>
            <a:off x="327723" y="5126395"/>
            <a:ext cx="8496944" cy="1564652"/>
            <a:chOff x="251520" y="5151796"/>
            <a:chExt cx="8496944" cy="15646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157192"/>
              <a:ext cx="2016224" cy="1483171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5157192"/>
              <a:ext cx="2592288" cy="1530684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5151796"/>
              <a:ext cx="3744416" cy="1564652"/>
            </a:xfrm>
            <a:prstGeom prst="rect">
              <a:avLst/>
            </a:prstGeom>
            <a:noFill/>
            <a:ln w="508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73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41329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Nejdříve nastává nedostatek vody ve svrchní vrstvě půdy, která je nejvíce vystaveny výparu a transpiraci rostlin. Zároveň ale tato vrstvy půdy se rychleji plní vodou u při relativně menším množství srážek.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 vody ve spodních vrstvách půdy a podloží má větší setrvačnost z pohledu nástupu a ukončení vláhového deficitu</a:t>
            </a:r>
            <a:r>
              <a:rPr lang="cs-CZ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Sucho v půdě je největším zdrojem škod, protože snižuje zemědělské výnosy.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Půdní sucho je výrazně ovlivněno hospodařením v krajině. 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638" y="5157192"/>
            <a:ext cx="6647014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56395"/>
            <a:ext cx="2206774" cy="1580228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967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důsledku suchého podzimu a zimy 2014/2015 výrazně klesala vlhkost půdy především v nejhlubší sledované vrstvě.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003505" cy="483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10322"/>
            <a:ext cx="8486269" cy="462293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458" y="5733256"/>
            <a:ext cx="788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Průběh modelované vlhkosti půdy (VVK) v roce 2019 – při normálním počasí se půdy dostávají na 100 % VVK už během podzimu. Hlavně je ale důležité, aby na maximální nasycenosti byly na začátku vegetační sezóny.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2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8547"/>
            <a:ext cx="8532440" cy="603793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5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208912" cy="58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8" y="144378"/>
            <a:ext cx="7279982" cy="65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3" y="139865"/>
            <a:ext cx="7297116" cy="66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půdě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4" y="144378"/>
            <a:ext cx="7309859" cy="65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379337" cy="328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441197" cy="333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107504" y="6309320"/>
            <a:ext cx="34337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charset="0"/>
              </a:rPr>
              <a:t>Žejbro, vodoměrná stanice Vrbatův Kostelec</a:t>
            </a:r>
            <a:endParaRPr lang="en-US" altLang="cs-CZ" sz="1200" b="1" dirty="0">
              <a:latin typeface="Arial" charset="0"/>
            </a:endParaRP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4572000" y="6309320"/>
            <a:ext cx="2335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charset="0"/>
              </a:rPr>
              <a:t>Lomnický potok v profilu Pila</a:t>
            </a:r>
            <a:endParaRPr lang="en-US" altLang="cs-CZ" sz="1200" b="1" dirty="0">
              <a:latin typeface="Arial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1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23406"/>
            <a:ext cx="6048375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Vznik SUCHA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662"/>
            <a:ext cx="1403648" cy="57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10" y="908720"/>
            <a:ext cx="142269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1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6552" y="830009"/>
            <a:ext cx="8650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smtClean="0">
                <a:latin typeface="+mn-lt"/>
              </a:rPr>
              <a:t>Porovnání průběhu sucha v letech 2014 – září 2018 ve vybraných vodoměrných profilech.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latin typeface="+mn-lt"/>
              </a:rPr>
              <a:t>absolutní denní minimum v daném roce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latin typeface="+mn-lt"/>
              </a:rPr>
              <a:t>počet dní s průtokem menším než Q</a:t>
            </a:r>
            <a:r>
              <a:rPr lang="cs-CZ" sz="1800" baseline="-25000" dirty="0" smtClean="0">
                <a:latin typeface="+mn-lt"/>
              </a:rPr>
              <a:t>355</a:t>
            </a:r>
          </a:p>
          <a:p>
            <a:pPr marL="285750" indent="-285750">
              <a:buFontTx/>
              <a:buChar char="-"/>
            </a:pPr>
            <a:r>
              <a:rPr lang="cs-CZ" sz="1800" dirty="0" smtClean="0">
                <a:latin typeface="+mn-lt"/>
              </a:rPr>
              <a:t>počet dní s průtokem menším než Q</a:t>
            </a:r>
            <a:r>
              <a:rPr lang="cs-CZ" sz="1800" baseline="-25000" dirty="0" smtClean="0">
                <a:latin typeface="+mn-lt"/>
              </a:rPr>
              <a:t>364</a:t>
            </a:r>
            <a:endParaRPr lang="en-US" sz="1800" baseline="-25000" dirty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71206"/>
              </p:ext>
            </p:extLst>
          </p:nvPr>
        </p:nvGraphicFramePr>
        <p:xfrm>
          <a:off x="184557" y="2132856"/>
          <a:ext cx="8784975" cy="4445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155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Orlice - Týniště nad Orlicí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Jizera - Železný Brod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Lužnice - Bechyně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Otava - Písek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72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723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Sázava - Zruč nad Sázavou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Odra - Svinov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Bečva - Dluhonice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Morava - Strážnice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Qmin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Q355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N &lt; Q364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16,3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7,6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87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7,0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82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2018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66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0,3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1,2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4,4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82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cs-CZ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98439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876376" y="2421596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890876" y="2425408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907100" y="2431826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6923324" y="2434525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864842" y="4788732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884942" y="4788732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4901166" y="4791431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6916588" y="4785110"/>
            <a:ext cx="2016224" cy="1872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35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8031" cy="306896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067944" y="19911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" y="3199246"/>
            <a:ext cx="8424936" cy="35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16824" cy="516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812361" y="486916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2015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20272" y="479715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2003</a:t>
            </a:r>
            <a:endParaRPr lang="cs-CZ" sz="1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4843759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1990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347864" y="486916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1950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067944" y="479715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1952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139952" y="4437112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1953</a:t>
            </a:r>
            <a:endParaRPr lang="cs-CZ" sz="1600" b="1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3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16824" cy="513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1259632" y="450912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1904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907704" y="4585323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1911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106439" y="4428568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1935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779912" y="450912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1947</a:t>
            </a:r>
            <a:endParaRPr lang="cs-CZ" sz="16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275424" y="4424219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1953</a:t>
            </a:r>
            <a:endParaRPr lang="cs-CZ" sz="1600" b="1" dirty="0"/>
          </a:p>
        </p:txBody>
      </p:sp>
      <p:sp>
        <p:nvSpPr>
          <p:cNvPr id="2" name="Zaoblený obdélník 1"/>
          <p:cNvSpPr/>
          <p:nvPr/>
        </p:nvSpPr>
        <p:spPr>
          <a:xfrm>
            <a:off x="5076056" y="1772816"/>
            <a:ext cx="3240360" cy="4248472"/>
          </a:xfrm>
          <a:prstGeom prst="roundRect">
            <a:avLst>
              <a:gd name="adj" fmla="val 6216"/>
            </a:avLst>
          </a:prstGeom>
          <a:solidFill>
            <a:schemeClr val="accent6">
              <a:lumMod val="20000"/>
              <a:lumOff val="80000"/>
              <a:alpha val="14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812360" y="3789040"/>
            <a:ext cx="576064" cy="3189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cs-CZ" sz="1600" b="1" dirty="0" smtClean="0"/>
              <a:t>2015</a:t>
            </a:r>
            <a:endParaRPr lang="cs-CZ" sz="1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04048" y="1412776"/>
            <a:ext cx="33438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i="1" dirty="0" smtClean="0"/>
              <a:t>Ovlivněno výstavbou Vltavské kaskády</a:t>
            </a:r>
            <a:endParaRPr lang="cs-CZ" sz="1600" i="1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8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954892"/>
              </p:ext>
            </p:extLst>
          </p:nvPr>
        </p:nvGraphicFramePr>
        <p:xfrm>
          <a:off x="467544" y="1700808"/>
          <a:ext cx="7416823" cy="2305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6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682">
                  <a:extLst>
                    <a:ext uri="{9D8B030D-6E8A-4147-A177-3AD203B41FA5}">
                      <a16:colId xmlns:a16="http://schemas.microsoft.com/office/drawing/2014/main" val="3000046459"/>
                    </a:ext>
                  </a:extLst>
                </a:gridCol>
              </a:tblGrid>
              <a:tr h="184150">
                <a:tc rowSpan="2"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tok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profil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1904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1947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2015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Q</a:t>
                      </a:r>
                      <a:r>
                        <a:rPr lang="cs-CZ" sz="1600" baseline="-25000" dirty="0" smtClean="0">
                          <a:effectLst/>
                        </a:rPr>
                        <a:t>min</a:t>
                      </a:r>
                      <a:r>
                        <a:rPr lang="cs-CZ" sz="1600" baseline="-25000" dirty="0">
                          <a:effectLst/>
                        </a:rPr>
                        <a:t/>
                      </a:r>
                      <a:br>
                        <a:rPr lang="cs-CZ" sz="1600" baseline="-250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[m</a:t>
                      </a:r>
                      <a:r>
                        <a:rPr lang="cs-CZ" sz="1600" baseline="30000" dirty="0">
                          <a:effectLst/>
                        </a:rPr>
                        <a:t>3</a:t>
                      </a:r>
                      <a:r>
                        <a:rPr lang="cs-CZ" sz="1600" dirty="0">
                          <a:effectLst/>
                        </a:rPr>
                        <a:t>.s</a:t>
                      </a:r>
                      <a:r>
                        <a:rPr lang="cs-CZ" sz="1600" baseline="30000" dirty="0">
                          <a:effectLst/>
                        </a:rPr>
                        <a:t>–1</a:t>
                      </a:r>
                      <a:r>
                        <a:rPr lang="cs-CZ" sz="1600" dirty="0">
                          <a:effectLst/>
                        </a:rPr>
                        <a:t>]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Q</a:t>
                      </a:r>
                      <a:r>
                        <a:rPr lang="cs-CZ" sz="1600" baseline="-25000" dirty="0">
                          <a:effectLst/>
                        </a:rPr>
                        <a:t>min</a:t>
                      </a:r>
                      <a:br>
                        <a:rPr lang="cs-CZ" sz="1600" baseline="-250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[m</a:t>
                      </a:r>
                      <a:r>
                        <a:rPr lang="cs-CZ" sz="1600" baseline="30000" dirty="0">
                          <a:effectLst/>
                        </a:rPr>
                        <a:t>3</a:t>
                      </a:r>
                      <a:r>
                        <a:rPr lang="cs-CZ" sz="1600" dirty="0">
                          <a:effectLst/>
                        </a:rPr>
                        <a:t>.s</a:t>
                      </a:r>
                      <a:r>
                        <a:rPr lang="cs-CZ" sz="1600" baseline="30000" dirty="0">
                          <a:effectLst/>
                        </a:rPr>
                        <a:t>–1</a:t>
                      </a:r>
                      <a:r>
                        <a:rPr lang="cs-CZ" sz="1600" dirty="0">
                          <a:effectLst/>
                        </a:rPr>
                        <a:t>]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effectLst/>
                        </a:rPr>
                        <a:t>Q</a:t>
                      </a:r>
                      <a:r>
                        <a:rPr lang="cs-CZ" sz="1600" baseline="-25000" dirty="0" smtClean="0">
                          <a:effectLst/>
                        </a:rPr>
                        <a:t>min</a:t>
                      </a:r>
                      <a:br>
                        <a:rPr lang="cs-CZ" sz="1600" baseline="-25000" dirty="0" smtClean="0">
                          <a:effectLst/>
                        </a:rPr>
                      </a:br>
                      <a:r>
                        <a:rPr lang="cs-CZ" sz="1600" dirty="0" smtClean="0">
                          <a:effectLst/>
                        </a:rPr>
                        <a:t>[m</a:t>
                      </a:r>
                      <a:r>
                        <a:rPr lang="cs-CZ" sz="1600" baseline="30000" dirty="0" smtClean="0">
                          <a:effectLst/>
                        </a:rPr>
                        <a:t>3</a:t>
                      </a:r>
                      <a:r>
                        <a:rPr lang="cs-CZ" sz="1600" dirty="0" smtClean="0">
                          <a:effectLst/>
                        </a:rPr>
                        <a:t>.s</a:t>
                      </a:r>
                      <a:r>
                        <a:rPr lang="cs-CZ" sz="1600" baseline="30000" dirty="0" smtClean="0">
                          <a:effectLst/>
                        </a:rPr>
                        <a:t>–1</a:t>
                      </a:r>
                      <a:r>
                        <a:rPr lang="cs-CZ" sz="1600" dirty="0" smtClean="0">
                          <a:effectLst/>
                        </a:rPr>
                        <a:t>]</a:t>
                      </a: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 smtClean="0">
                          <a:effectLst/>
                        </a:rPr>
                        <a:t>Q</a:t>
                      </a:r>
                      <a:r>
                        <a:rPr lang="cs-CZ" sz="1600" baseline="-25000" dirty="0" err="1" smtClean="0">
                          <a:effectLst/>
                        </a:rPr>
                        <a:t>min</a:t>
                      </a:r>
                      <a:r>
                        <a:rPr lang="cs-CZ" sz="1600" baseline="-25000" dirty="0" smtClean="0">
                          <a:effectLst/>
                        </a:rPr>
                        <a:t/>
                      </a:r>
                      <a:br>
                        <a:rPr lang="cs-CZ" sz="1600" baseline="-25000" dirty="0" smtClean="0">
                          <a:effectLst/>
                        </a:rPr>
                      </a:br>
                      <a:r>
                        <a:rPr lang="cs-CZ" sz="1600" dirty="0" smtClean="0">
                          <a:effectLst/>
                        </a:rPr>
                        <a:t>[m</a:t>
                      </a:r>
                      <a:r>
                        <a:rPr lang="cs-CZ" sz="1600" baseline="30000" dirty="0" smtClean="0">
                          <a:effectLst/>
                        </a:rPr>
                        <a:t>3</a:t>
                      </a:r>
                      <a:r>
                        <a:rPr lang="cs-CZ" sz="1600" dirty="0" smtClean="0">
                          <a:effectLst/>
                        </a:rPr>
                        <a:t>.s</a:t>
                      </a:r>
                      <a:r>
                        <a:rPr lang="cs-CZ" sz="1600" baseline="30000" dirty="0" smtClean="0">
                          <a:effectLst/>
                        </a:rPr>
                        <a:t>–1</a:t>
                      </a:r>
                      <a:r>
                        <a:rPr lang="cs-CZ" sz="1600" dirty="0" smtClean="0">
                          <a:effectLst/>
                        </a:rPr>
                        <a:t>] </a:t>
                      </a:r>
                      <a:endParaRPr lang="cs-CZ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Vltava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České </a:t>
                      </a:r>
                      <a:r>
                        <a:rPr lang="cs-CZ" sz="1600" dirty="0" smtClean="0">
                          <a:effectLst/>
                        </a:rPr>
                        <a:t>Budějovice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4,25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9,7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8.42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Lužnice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Bechyně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1,2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2,3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0,85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800"/>
                        </a:spcAft>
                      </a:pP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1,18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Berounka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Beroun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3,3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Vltava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Praha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>
                          <a:effectLst/>
                        </a:rPr>
                        <a:t>17,7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effectLst/>
                        </a:rPr>
                        <a:t>43,5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33,4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Ohře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Louny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3,9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0,6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8,1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8.28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Labe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Děčín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39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40,1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>
                          <a:effectLst/>
                        </a:rPr>
                        <a:t>76,8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4" descr="Y:\Personal\danhelka\obrazky_Heroudek\P1000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33099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37909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467544" y="1196752"/>
            <a:ext cx="187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/>
              <a:t>Historická sucha</a:t>
            </a:r>
            <a:endParaRPr lang="cs-CZ" sz="2000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na řekách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7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1" y="1052736"/>
            <a:ext cx="7607037" cy="508518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95536" y="6309320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Želivka – </a:t>
            </a:r>
            <a:r>
              <a:rPr lang="cs-CZ" sz="2000" dirty="0" smtClean="0"/>
              <a:t>Švihov naplnění </a:t>
            </a:r>
            <a:r>
              <a:rPr lang="cs-CZ" sz="2000" dirty="0"/>
              <a:t>zásobního prostoru v procentech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ve vodních nádržích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7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95503"/>
              </p:ext>
            </p:extLst>
          </p:nvPr>
        </p:nvGraphicFramePr>
        <p:xfrm>
          <a:off x="395536" y="1340768"/>
          <a:ext cx="835292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ve vodních nádržích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8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1" y="2165684"/>
            <a:ext cx="9074900" cy="47705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2533079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-30469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18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856984" cy="48244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8392" y="58772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Hladiny části pozorovaných vrtů v mělkých zvodní dlouhodobě v poslední dekádě klesá, ale tento trend NENÍ společný pro všechny stanice.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1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cs-CZ" altLang="cs-CZ" sz="1800" i="1" dirty="0" smtClean="0"/>
              <a:t>Celkové měsíční křivky překročení (MKP) </a:t>
            </a:r>
            <a:r>
              <a:rPr lang="cs-CZ" altLang="cs-CZ" sz="1800" b="1" i="1" dirty="0" smtClean="0"/>
              <a:t>hladiny mělkých vrtů </a:t>
            </a:r>
            <a:r>
              <a:rPr lang="cs-CZ" altLang="cs-CZ" sz="1800" i="1" dirty="0" smtClean="0"/>
              <a:t>za období 1981–2015 s ročním klouzavým průměrem (RKP)</a:t>
            </a:r>
            <a:endParaRPr lang="cs-CZ" altLang="cs-CZ" sz="1800" dirty="0" smtClean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2312148708"/>
              </p:ext>
            </p:extLst>
          </p:nvPr>
        </p:nvGraphicFramePr>
        <p:xfrm>
          <a:off x="215318" y="1916832"/>
          <a:ext cx="756084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04664"/>
            <a:ext cx="660431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7" y="4756190"/>
            <a:ext cx="3188946" cy="20145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07" y="147260"/>
            <a:ext cx="3270990" cy="20785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07" y="2412330"/>
            <a:ext cx="3323716" cy="20919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583" y="192663"/>
            <a:ext cx="3219199" cy="21160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529" y="2496551"/>
            <a:ext cx="3419798" cy="21493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529" y="4785563"/>
            <a:ext cx="3295253" cy="202949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36307" y="4211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2015</a:t>
            </a:r>
            <a:endParaRPr lang="cs-CZ" sz="2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36307" y="232693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2016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1858" y="46451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2017</a:t>
            </a:r>
            <a:endParaRPr lang="cs-CZ" sz="2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019978" y="241386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2019</a:t>
            </a:r>
            <a:endParaRPr lang="cs-CZ" sz="2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71583" y="14726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2018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995529" y="463363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2020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6487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podzemních vodách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017324"/>
            <a:ext cx="6485021" cy="27665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743"/>
            <a:ext cx="2352174" cy="68787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474" y="0"/>
            <a:ext cx="6418847" cy="401732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46022" y="42725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2015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972418" y="42725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2016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975595" y="42725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2017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002005" y="42808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2018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903228" y="42808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2019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89011" y="42725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3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v hospodářství</a:t>
            </a:r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435003" cy="37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6093296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G: Objem celkového průměrného odtoku v ČR v porovnání se spotřebou vody</a:t>
            </a:r>
            <a:endParaRPr lang="cs-CZ" sz="14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1288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G: Struktura spotřeby vody podle odvětví v roce 2012</a:t>
            </a:r>
            <a:endParaRPr lang="cs-CZ" sz="1400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395686" cy="37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škody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1268760"/>
            <a:ext cx="90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Sucho zasahuje široké spektrum lidských aktivit a proto jsou celkové škody obtížně vyčíslitelné.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Lesnictví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Energetika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Vodárenství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Požáry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Turistika</a:t>
            </a:r>
          </a:p>
        </p:txBody>
      </p:sp>
    </p:spTree>
    <p:extLst>
      <p:ext uri="{BB962C8B-B14F-4D97-AF65-F5344CB8AC3E}">
        <p14:creationId xmlns:p14="http://schemas.microsoft.com/office/powerpoint/2010/main" val="29855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2015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99592" y="306896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Nižší výnosy, horší kvalita – neplatí pro všechny plodiny (např. ne pro víno)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9592" y="2132856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Protože v době nejdůležitější vegetační fázi květen a červen nebyl deficit srážek tak výrazný jako ve vrcholném létě , nebyly škody na zemědělské produkci extrémní.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" y="172425"/>
            <a:ext cx="8775395" cy="3265867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339752" y="260648"/>
            <a:ext cx="46085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835696" y="1340768"/>
            <a:ext cx="84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60 mld. Kč</a:t>
            </a:r>
            <a:endParaRPr lang="cs-CZ" sz="12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347864" y="1582193"/>
            <a:ext cx="84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83 mld. Kč</a:t>
            </a:r>
            <a:endParaRPr lang="cs-CZ" sz="1200" b="1" dirty="0"/>
          </a:p>
        </p:txBody>
      </p:sp>
      <p:sp>
        <p:nvSpPr>
          <p:cNvPr id="19" name="Volný tvar 18"/>
          <p:cNvSpPr/>
          <p:nvPr/>
        </p:nvSpPr>
        <p:spPr>
          <a:xfrm>
            <a:off x="1456266" y="338158"/>
            <a:ext cx="736780" cy="1024976"/>
          </a:xfrm>
          <a:custGeom>
            <a:avLst/>
            <a:gdLst>
              <a:gd name="connsiteX0" fmla="*/ 0 w 736780"/>
              <a:gd name="connsiteY0" fmla="*/ 271443 h 1024976"/>
              <a:gd name="connsiteX1" fmla="*/ 50800 w 736780"/>
              <a:gd name="connsiteY1" fmla="*/ 76709 h 1024976"/>
              <a:gd name="connsiteX2" fmla="*/ 237067 w 736780"/>
              <a:gd name="connsiteY2" fmla="*/ 509 h 1024976"/>
              <a:gd name="connsiteX3" fmla="*/ 465667 w 736780"/>
              <a:gd name="connsiteY3" fmla="*/ 51309 h 1024976"/>
              <a:gd name="connsiteX4" fmla="*/ 567267 w 736780"/>
              <a:gd name="connsiteY4" fmla="*/ 195243 h 1024976"/>
              <a:gd name="connsiteX5" fmla="*/ 609600 w 736780"/>
              <a:gd name="connsiteY5" fmla="*/ 474643 h 1024976"/>
              <a:gd name="connsiteX6" fmla="*/ 482600 w 736780"/>
              <a:gd name="connsiteY6" fmla="*/ 635509 h 1024976"/>
              <a:gd name="connsiteX7" fmla="*/ 355600 w 736780"/>
              <a:gd name="connsiteY7" fmla="*/ 457709 h 1024976"/>
              <a:gd name="connsiteX8" fmla="*/ 457200 w 736780"/>
              <a:gd name="connsiteY8" fmla="*/ 246043 h 1024976"/>
              <a:gd name="connsiteX9" fmla="*/ 567267 w 736780"/>
              <a:gd name="connsiteY9" fmla="*/ 212176 h 1024976"/>
              <a:gd name="connsiteX10" fmla="*/ 736600 w 736780"/>
              <a:gd name="connsiteY10" fmla="*/ 279909 h 1024976"/>
              <a:gd name="connsiteX11" fmla="*/ 533400 w 736780"/>
              <a:gd name="connsiteY11" fmla="*/ 423843 h 1024976"/>
              <a:gd name="connsiteX12" fmla="*/ 397934 w 736780"/>
              <a:gd name="connsiteY12" fmla="*/ 567776 h 1024976"/>
              <a:gd name="connsiteX13" fmla="*/ 313267 w 736780"/>
              <a:gd name="connsiteY13" fmla="*/ 838709 h 1024976"/>
              <a:gd name="connsiteX14" fmla="*/ 448734 w 736780"/>
              <a:gd name="connsiteY14" fmla="*/ 1024976 h 102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6780" h="1024976">
                <a:moveTo>
                  <a:pt x="0" y="271443"/>
                </a:moveTo>
                <a:cubicBezTo>
                  <a:pt x="5644" y="196654"/>
                  <a:pt x="11289" y="121865"/>
                  <a:pt x="50800" y="76709"/>
                </a:cubicBezTo>
                <a:cubicBezTo>
                  <a:pt x="90311" y="31553"/>
                  <a:pt x="167923" y="4742"/>
                  <a:pt x="237067" y="509"/>
                </a:cubicBezTo>
                <a:cubicBezTo>
                  <a:pt x="306211" y="-3724"/>
                  <a:pt x="410634" y="18853"/>
                  <a:pt x="465667" y="51309"/>
                </a:cubicBezTo>
                <a:cubicBezTo>
                  <a:pt x="520700" y="83765"/>
                  <a:pt x="543278" y="124687"/>
                  <a:pt x="567267" y="195243"/>
                </a:cubicBezTo>
                <a:cubicBezTo>
                  <a:pt x="591256" y="265799"/>
                  <a:pt x="623711" y="401265"/>
                  <a:pt x="609600" y="474643"/>
                </a:cubicBezTo>
                <a:cubicBezTo>
                  <a:pt x="595489" y="548021"/>
                  <a:pt x="524933" y="638331"/>
                  <a:pt x="482600" y="635509"/>
                </a:cubicBezTo>
                <a:cubicBezTo>
                  <a:pt x="440267" y="632687"/>
                  <a:pt x="359833" y="522620"/>
                  <a:pt x="355600" y="457709"/>
                </a:cubicBezTo>
                <a:cubicBezTo>
                  <a:pt x="351367" y="392798"/>
                  <a:pt x="421922" y="286965"/>
                  <a:pt x="457200" y="246043"/>
                </a:cubicBezTo>
                <a:cubicBezTo>
                  <a:pt x="492478" y="205121"/>
                  <a:pt x="520700" y="206532"/>
                  <a:pt x="567267" y="212176"/>
                </a:cubicBezTo>
                <a:cubicBezTo>
                  <a:pt x="613834" y="217820"/>
                  <a:pt x="742244" y="244631"/>
                  <a:pt x="736600" y="279909"/>
                </a:cubicBezTo>
                <a:cubicBezTo>
                  <a:pt x="730956" y="315187"/>
                  <a:pt x="589844" y="375865"/>
                  <a:pt x="533400" y="423843"/>
                </a:cubicBezTo>
                <a:cubicBezTo>
                  <a:pt x="476956" y="471821"/>
                  <a:pt x="434623" y="498632"/>
                  <a:pt x="397934" y="567776"/>
                </a:cubicBezTo>
                <a:cubicBezTo>
                  <a:pt x="361245" y="636920"/>
                  <a:pt x="304800" y="762509"/>
                  <a:pt x="313267" y="838709"/>
                </a:cubicBezTo>
                <a:cubicBezTo>
                  <a:pt x="321734" y="914909"/>
                  <a:pt x="385234" y="969942"/>
                  <a:pt x="448734" y="1024976"/>
                </a:cubicBezTo>
              </a:path>
            </a:pathLst>
          </a:custGeom>
          <a:noFill/>
          <a:ln w="2159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Volný tvar 19"/>
          <p:cNvSpPr/>
          <p:nvPr/>
        </p:nvSpPr>
        <p:spPr>
          <a:xfrm>
            <a:off x="3081867" y="299390"/>
            <a:ext cx="1014413" cy="1326211"/>
          </a:xfrm>
          <a:custGeom>
            <a:avLst/>
            <a:gdLst>
              <a:gd name="connsiteX0" fmla="*/ 0 w 1014413"/>
              <a:gd name="connsiteY0" fmla="*/ 293278 h 1326211"/>
              <a:gd name="connsiteX1" fmla="*/ 25400 w 1014413"/>
              <a:gd name="connsiteY1" fmla="*/ 98544 h 1326211"/>
              <a:gd name="connsiteX2" fmla="*/ 152400 w 1014413"/>
              <a:gd name="connsiteY2" fmla="*/ 5411 h 1326211"/>
              <a:gd name="connsiteX3" fmla="*/ 431800 w 1014413"/>
              <a:gd name="connsiteY3" fmla="*/ 22344 h 1326211"/>
              <a:gd name="connsiteX4" fmla="*/ 609600 w 1014413"/>
              <a:gd name="connsiteY4" fmla="*/ 115478 h 1326211"/>
              <a:gd name="connsiteX5" fmla="*/ 685800 w 1014413"/>
              <a:gd name="connsiteY5" fmla="*/ 293278 h 1326211"/>
              <a:gd name="connsiteX6" fmla="*/ 618067 w 1014413"/>
              <a:gd name="connsiteY6" fmla="*/ 589611 h 1326211"/>
              <a:gd name="connsiteX7" fmla="*/ 499533 w 1014413"/>
              <a:gd name="connsiteY7" fmla="*/ 665811 h 1326211"/>
              <a:gd name="connsiteX8" fmla="*/ 347133 w 1014413"/>
              <a:gd name="connsiteY8" fmla="*/ 589611 h 1326211"/>
              <a:gd name="connsiteX9" fmla="*/ 372533 w 1014413"/>
              <a:gd name="connsiteY9" fmla="*/ 327144 h 1326211"/>
              <a:gd name="connsiteX10" fmla="*/ 508000 w 1014413"/>
              <a:gd name="connsiteY10" fmla="*/ 234011 h 1326211"/>
              <a:gd name="connsiteX11" fmla="*/ 922867 w 1014413"/>
              <a:gd name="connsiteY11" fmla="*/ 200144 h 1326211"/>
              <a:gd name="connsiteX12" fmla="*/ 1007533 w 1014413"/>
              <a:gd name="connsiteY12" fmla="*/ 361011 h 1326211"/>
              <a:gd name="connsiteX13" fmla="*/ 804333 w 1014413"/>
              <a:gd name="connsiteY13" fmla="*/ 462611 h 1326211"/>
              <a:gd name="connsiteX14" fmla="*/ 584200 w 1014413"/>
              <a:gd name="connsiteY14" fmla="*/ 471078 h 1326211"/>
              <a:gd name="connsiteX15" fmla="*/ 491067 w 1014413"/>
              <a:gd name="connsiteY15" fmla="*/ 581144 h 1326211"/>
              <a:gd name="connsiteX16" fmla="*/ 457200 w 1014413"/>
              <a:gd name="connsiteY16" fmla="*/ 767411 h 1326211"/>
              <a:gd name="connsiteX17" fmla="*/ 482600 w 1014413"/>
              <a:gd name="connsiteY17" fmla="*/ 996011 h 1326211"/>
              <a:gd name="connsiteX18" fmla="*/ 414867 w 1014413"/>
              <a:gd name="connsiteY18" fmla="*/ 1165344 h 1326211"/>
              <a:gd name="connsiteX19" fmla="*/ 431800 w 1014413"/>
              <a:gd name="connsiteY19" fmla="*/ 1326211 h 132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4413" h="1326211">
                <a:moveTo>
                  <a:pt x="0" y="293278"/>
                </a:moveTo>
                <a:cubicBezTo>
                  <a:pt x="0" y="219900"/>
                  <a:pt x="0" y="146522"/>
                  <a:pt x="25400" y="98544"/>
                </a:cubicBezTo>
                <a:cubicBezTo>
                  <a:pt x="50800" y="50566"/>
                  <a:pt x="84667" y="18111"/>
                  <a:pt x="152400" y="5411"/>
                </a:cubicBezTo>
                <a:cubicBezTo>
                  <a:pt x="220133" y="-7289"/>
                  <a:pt x="355600" y="4000"/>
                  <a:pt x="431800" y="22344"/>
                </a:cubicBezTo>
                <a:cubicBezTo>
                  <a:pt x="508000" y="40688"/>
                  <a:pt x="567267" y="70322"/>
                  <a:pt x="609600" y="115478"/>
                </a:cubicBezTo>
                <a:cubicBezTo>
                  <a:pt x="651933" y="160634"/>
                  <a:pt x="684389" y="214256"/>
                  <a:pt x="685800" y="293278"/>
                </a:cubicBezTo>
                <a:cubicBezTo>
                  <a:pt x="687211" y="372300"/>
                  <a:pt x="649111" y="527522"/>
                  <a:pt x="618067" y="589611"/>
                </a:cubicBezTo>
                <a:cubicBezTo>
                  <a:pt x="587023" y="651700"/>
                  <a:pt x="544689" y="665811"/>
                  <a:pt x="499533" y="665811"/>
                </a:cubicBezTo>
                <a:cubicBezTo>
                  <a:pt x="454377" y="665811"/>
                  <a:pt x="368300" y="646056"/>
                  <a:pt x="347133" y="589611"/>
                </a:cubicBezTo>
                <a:cubicBezTo>
                  <a:pt x="325966" y="533167"/>
                  <a:pt x="345722" y="386411"/>
                  <a:pt x="372533" y="327144"/>
                </a:cubicBezTo>
                <a:cubicBezTo>
                  <a:pt x="399344" y="267877"/>
                  <a:pt x="416278" y="255178"/>
                  <a:pt x="508000" y="234011"/>
                </a:cubicBezTo>
                <a:cubicBezTo>
                  <a:pt x="599722" y="212844"/>
                  <a:pt x="839612" y="178977"/>
                  <a:pt x="922867" y="200144"/>
                </a:cubicBezTo>
                <a:cubicBezTo>
                  <a:pt x="1006122" y="221311"/>
                  <a:pt x="1027289" y="317267"/>
                  <a:pt x="1007533" y="361011"/>
                </a:cubicBezTo>
                <a:cubicBezTo>
                  <a:pt x="987777" y="404756"/>
                  <a:pt x="874888" y="444267"/>
                  <a:pt x="804333" y="462611"/>
                </a:cubicBezTo>
                <a:cubicBezTo>
                  <a:pt x="733778" y="480955"/>
                  <a:pt x="636411" y="451323"/>
                  <a:pt x="584200" y="471078"/>
                </a:cubicBezTo>
                <a:cubicBezTo>
                  <a:pt x="531989" y="490833"/>
                  <a:pt x="512234" y="531755"/>
                  <a:pt x="491067" y="581144"/>
                </a:cubicBezTo>
                <a:cubicBezTo>
                  <a:pt x="469900" y="630533"/>
                  <a:pt x="458611" y="698267"/>
                  <a:pt x="457200" y="767411"/>
                </a:cubicBezTo>
                <a:cubicBezTo>
                  <a:pt x="455789" y="836555"/>
                  <a:pt x="489656" y="929689"/>
                  <a:pt x="482600" y="996011"/>
                </a:cubicBezTo>
                <a:cubicBezTo>
                  <a:pt x="475545" y="1062333"/>
                  <a:pt x="423334" y="1110311"/>
                  <a:pt x="414867" y="1165344"/>
                </a:cubicBezTo>
                <a:cubicBezTo>
                  <a:pt x="406400" y="1220377"/>
                  <a:pt x="419100" y="1273294"/>
                  <a:pt x="431800" y="1326211"/>
                </a:cubicBezTo>
              </a:path>
            </a:pathLst>
          </a:custGeom>
          <a:noFill/>
          <a:ln w="219075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051720" y="252258"/>
            <a:ext cx="47525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Významné škody při povodních v letech 1997 - 2017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0" y="3487856"/>
            <a:ext cx="8735545" cy="31094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668344" y="5445224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?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0113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757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24944"/>
            <a:ext cx="8913604" cy="37813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3597" y="3780909"/>
            <a:ext cx="4724778" cy="165042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4921" y="4350705"/>
            <a:ext cx="329665" cy="2157863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987824" y="-15904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dopad na lesy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 rot="16200000">
            <a:off x="7108198" y="5426231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nahodilá těžba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 rot="16200000">
            <a:off x="7506251" y="5426231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nahodilá těžba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36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následky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772816"/>
            <a:ext cx="168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Zemědělství </a:t>
            </a:r>
          </a:p>
        </p:txBody>
      </p:sp>
      <p:sp>
        <p:nvSpPr>
          <p:cNvPr id="3" name="Obdélník 2"/>
          <p:cNvSpPr/>
          <p:nvPr/>
        </p:nvSpPr>
        <p:spPr>
          <a:xfrm>
            <a:off x="611560" y="4365104"/>
            <a:ext cx="33983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l-PL" sz="2000" b="1"/>
              <a:t>“U nás slunce na hlad nesvítí,″</a:t>
            </a:r>
            <a:endParaRPr lang="cs-CZ" sz="2000" b="1" dirty="0"/>
          </a:p>
        </p:txBody>
      </p:sp>
      <p:sp>
        <p:nvSpPr>
          <p:cNvPr id="5" name="Obdélník 4"/>
          <p:cNvSpPr/>
          <p:nvPr/>
        </p:nvSpPr>
        <p:spPr>
          <a:xfrm>
            <a:off x="539552" y="4797152"/>
            <a:ext cx="790262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zní jedna výstižná rolnická sentence. Je lapidárním shrnutím dlouhodobých zkušeností našich zemědělců. V suchých letech se totiž u nás sice urodilo vždy méně, takže třebas nastávala “drahota a nouze″, ale největší neúrody a z nich vyplývající ty nejstrastiplnější životní situace byly z agrometeorologických příčin vždy následkem vysoce nadnormálního vývoje srážkové činnosti (viz Vesmír </a:t>
            </a:r>
            <a:r>
              <a:rPr lang="cs-CZ" sz="1100" dirty="0">
                <a:hlinkClick r:id="rId2"/>
              </a:rPr>
              <a:t>74, 617, 1988/11</a:t>
            </a:r>
            <a:r>
              <a:rPr lang="cs-CZ" sz="1100" dirty="0"/>
              <a:t>). Tak tomu bylo např. v letech 1002, 1017 a 1018, 1042 a 1043, 1059 a 1060, 1068, 1078, 1118, 1141 až 1144, 1150 a 1151, 1195 až 1198, 1208 a 1209, 1230, 1250, 1254 a 1255, 1264 a 1265, 1270, 1280 a 1281, 1310, 1316 a 1317, 1330 a 1331, 1342 až 1344, 1360, 1370, 1401, 1445 a 1446, 1480 a 1481, 1493 a 1494, 1501 a 1502, 1515, 1543, 1563, 1587, 1598, 1601 a 1602, 1614, 1628 a 1629, 1649 a 1650, 1675, 1692 až 1695, 1704 a 1705, 1714, 1716, 1730, 1736 a 1737, 1763, 1770 až 1772 ...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11560" y="6093296"/>
            <a:ext cx="361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Publikováno: Vesmír 75, 455, </a:t>
            </a:r>
            <a:r>
              <a:rPr lang="cs-CZ" dirty="0">
                <a:hlinkClick r:id="rId3"/>
              </a:rPr>
              <a:t>1996/8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539552" y="2276872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1002, 1017 a 1018, 1042 a 1043, 1059 a 1060, 1068, 1078, 1118, 1141 až 1144, 1150 a 1151, 1195 až 1198, 1208 a 1209, 1230, 1250, 1254 a 1255, 1264 a 1265, 1270, 1280 a 1281, 1310, 1316 a 1317, 1330 a 1331, 1342 až 1344, 1360, 1370, 1401, 1445 a 1446, 1480 a 1481, 1493 a 1494, 1501 a 1502, 1515, 1543, 1563, 1587, 1598, 1601 a 1602, 1614, 1628 a 1629, 1649 a 1650, 1675, 1692 až 1695, 1704 a 1705, 1714, 1716, 1730, 1736 a 1737, 1763, 1770 až 1772</a:t>
            </a:r>
          </a:p>
        </p:txBody>
      </p:sp>
    </p:spTree>
    <p:extLst>
      <p:ext uri="{BB962C8B-B14F-4D97-AF65-F5344CB8AC3E}">
        <p14:creationId xmlns:p14="http://schemas.microsoft.com/office/powerpoint/2010/main" val="29207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možnosti predikce SUCHA</a:t>
            </a:r>
            <a:endParaRPr lang="cs-CZ" dirty="0"/>
          </a:p>
        </p:txBody>
      </p:sp>
      <p:pic>
        <p:nvPicPr>
          <p:cNvPr id="8" name="Picture 379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930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97731" y="3574504"/>
            <a:ext cx="4810125" cy="287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Potenciál výskytu povodně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97731" y="4438104"/>
            <a:ext cx="4810125" cy="3603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Potenciál výskytu sucha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97731" y="4814342"/>
            <a:ext cx="2722141" cy="2873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Nebezpečí </a:t>
            </a:r>
            <a:r>
              <a:rPr lang="cs-CZ" dirty="0"/>
              <a:t>sucha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97731" y="4149179"/>
            <a:ext cx="1150938" cy="2889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Povodeň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97731" y="3861842"/>
            <a:ext cx="2087563" cy="2873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Nebezpečí povodně</a:t>
            </a:r>
          </a:p>
        </p:txBody>
      </p:sp>
    </p:spTree>
    <p:extLst>
      <p:ext uri="{BB962C8B-B14F-4D97-AF65-F5344CB8AC3E}">
        <p14:creationId xmlns:p14="http://schemas.microsoft.com/office/powerpoint/2010/main" val="34734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923"/>
            <a:ext cx="9144000" cy="5627077"/>
          </a:xfrm>
          <a:prstGeom prst="rect">
            <a:avLst/>
          </a:prstGeom>
        </p:spPr>
      </p:pic>
      <p:sp>
        <p:nvSpPr>
          <p:cNvPr id="2" name="Obdélník 1">
            <a:hlinkClick r:id="rId3" action="ppaction://hlinkfile"/>
          </p:cNvPr>
          <p:cNvSpPr/>
          <p:nvPr/>
        </p:nvSpPr>
        <p:spPr>
          <a:xfrm>
            <a:off x="107504" y="188640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dirty="0" smtClean="0">
                <a:hlinkClick r:id="rId3" action="ppaction://hlinkfile"/>
              </a:rPr>
              <a:t>hamr.chmi.cz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4699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</a:t>
            </a:r>
            <a:r>
              <a:rPr lang="cs-CZ" dirty="0" err="1" smtClean="0"/>
              <a:t>info</a:t>
            </a:r>
            <a:r>
              <a:rPr lang="cs-CZ" dirty="0" smtClean="0"/>
              <a:t> na webu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7544" y="1844824"/>
            <a:ext cx="81369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cs-CZ" sz="2400" dirty="0"/>
              <a:t>A</a:t>
            </a:r>
            <a:r>
              <a:rPr lang="cs-CZ" sz="2400" dirty="0" smtClean="0"/>
              <a:t>ktuální situace - souhrn  </a:t>
            </a:r>
            <a:r>
              <a:rPr lang="cs-CZ" sz="2400" dirty="0" smtClean="0">
                <a:hlinkClick r:id="rId2"/>
              </a:rPr>
              <a:t>www.chmi.cz</a:t>
            </a:r>
            <a:endParaRPr lang="cs-CZ" sz="2400" dirty="0" smtClean="0"/>
          </a:p>
          <a:p>
            <a:pPr>
              <a:spcBef>
                <a:spcPts val="1800"/>
              </a:spcBef>
            </a:pPr>
            <a:r>
              <a:rPr lang="cs-CZ" sz="2400" dirty="0" smtClean="0"/>
              <a:t>Hydrologická situace </a:t>
            </a:r>
            <a:r>
              <a:rPr lang="cs-CZ" sz="2400" dirty="0" smtClean="0">
                <a:hlinkClick r:id="rId3" action="ppaction://hlinkfile"/>
              </a:rPr>
              <a:t>hydro.chmi.cz</a:t>
            </a:r>
            <a:endParaRPr lang="cs-CZ" sz="2400" dirty="0" smtClean="0"/>
          </a:p>
          <a:p>
            <a:pPr>
              <a:spcBef>
                <a:spcPts val="1800"/>
              </a:spcBef>
            </a:pPr>
            <a:r>
              <a:rPr lang="cs-CZ" sz="2400" dirty="0" smtClean="0"/>
              <a:t>HAMR monitoring + předpověď sucha </a:t>
            </a:r>
            <a:r>
              <a:rPr lang="cs-CZ" sz="2400" dirty="0" smtClean="0">
                <a:hlinkClick r:id="rId4" action="ppaction://hlinkfile"/>
              </a:rPr>
              <a:t>hamr.chmi.cz</a:t>
            </a:r>
            <a:r>
              <a:rPr lang="cs-CZ" sz="2400" dirty="0" smtClean="0"/>
              <a:t> </a:t>
            </a:r>
          </a:p>
          <a:p>
            <a:pPr>
              <a:spcBef>
                <a:spcPts val="1800"/>
              </a:spcBef>
            </a:pPr>
            <a:r>
              <a:rPr lang="cs-CZ" sz="2400" dirty="0" err="1" smtClean="0"/>
              <a:t>Intersucho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5"/>
              </a:rPr>
              <a:t>www.intersucho.cz</a:t>
            </a:r>
            <a:endParaRPr lang="cs-CZ" sz="2400" dirty="0" smtClean="0"/>
          </a:p>
          <a:p>
            <a:pPr>
              <a:spcBef>
                <a:spcPts val="1800"/>
              </a:spcBef>
            </a:pPr>
            <a:r>
              <a:rPr lang="cs-CZ" sz="2400" dirty="0" smtClean="0"/>
              <a:t>Ochrana před dopady sucha + potenciálně ohrožené oblasti </a:t>
            </a:r>
            <a:r>
              <a:rPr lang="cs-CZ" sz="2400" dirty="0" smtClean="0">
                <a:hlinkClick r:id="rId6"/>
              </a:rPr>
              <a:t>www.suchovkrajine.cz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8205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52" y="368752"/>
            <a:ext cx="673463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187624" y="2852936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Děkuji za pozornost 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2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SUCHO definice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1259632" y="1390393"/>
            <a:ext cx="1924" cy="202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1259632" y="1390393"/>
            <a:ext cx="7546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 16"/>
          <p:cNvSpPr/>
          <p:nvPr/>
        </p:nvSpPr>
        <p:spPr>
          <a:xfrm>
            <a:off x="1259632" y="1402434"/>
            <a:ext cx="7274732" cy="2011680"/>
          </a:xfrm>
          <a:custGeom>
            <a:avLst/>
            <a:gdLst>
              <a:gd name="connsiteX0" fmla="*/ 0 w 6525491"/>
              <a:gd name="connsiteY0" fmla="*/ 0 h 2011680"/>
              <a:gd name="connsiteX1" fmla="*/ 58189 w 6525491"/>
              <a:gd name="connsiteY1" fmla="*/ 33251 h 2011680"/>
              <a:gd name="connsiteX2" fmla="*/ 116378 w 6525491"/>
              <a:gd name="connsiteY2" fmla="*/ 216131 h 2011680"/>
              <a:gd name="connsiteX3" fmla="*/ 249381 w 6525491"/>
              <a:gd name="connsiteY3" fmla="*/ 290946 h 2011680"/>
              <a:gd name="connsiteX4" fmla="*/ 390698 w 6525491"/>
              <a:gd name="connsiteY4" fmla="*/ 274320 h 2011680"/>
              <a:gd name="connsiteX5" fmla="*/ 448887 w 6525491"/>
              <a:gd name="connsiteY5" fmla="*/ 191193 h 2011680"/>
              <a:gd name="connsiteX6" fmla="*/ 498763 w 6525491"/>
              <a:gd name="connsiteY6" fmla="*/ 282633 h 2011680"/>
              <a:gd name="connsiteX7" fmla="*/ 623454 w 6525491"/>
              <a:gd name="connsiteY7" fmla="*/ 274320 h 2011680"/>
              <a:gd name="connsiteX8" fmla="*/ 706581 w 6525491"/>
              <a:gd name="connsiteY8" fmla="*/ 415637 h 2011680"/>
              <a:gd name="connsiteX9" fmla="*/ 814647 w 6525491"/>
              <a:gd name="connsiteY9" fmla="*/ 606830 h 2011680"/>
              <a:gd name="connsiteX10" fmla="*/ 864523 w 6525491"/>
              <a:gd name="connsiteY10" fmla="*/ 548640 h 2011680"/>
              <a:gd name="connsiteX11" fmla="*/ 997527 w 6525491"/>
              <a:gd name="connsiteY11" fmla="*/ 598517 h 2011680"/>
              <a:gd name="connsiteX12" fmla="*/ 1097280 w 6525491"/>
              <a:gd name="connsiteY12" fmla="*/ 482139 h 2011680"/>
              <a:gd name="connsiteX13" fmla="*/ 1163781 w 6525491"/>
              <a:gd name="connsiteY13" fmla="*/ 490451 h 2011680"/>
              <a:gd name="connsiteX14" fmla="*/ 1221971 w 6525491"/>
              <a:gd name="connsiteY14" fmla="*/ 365760 h 2011680"/>
              <a:gd name="connsiteX15" fmla="*/ 1255221 w 6525491"/>
              <a:gd name="connsiteY15" fmla="*/ 324197 h 2011680"/>
              <a:gd name="connsiteX16" fmla="*/ 1388225 w 6525491"/>
              <a:gd name="connsiteY16" fmla="*/ 432262 h 2011680"/>
              <a:gd name="connsiteX17" fmla="*/ 1404851 w 6525491"/>
              <a:gd name="connsiteY17" fmla="*/ 581891 h 2011680"/>
              <a:gd name="connsiteX18" fmla="*/ 1471352 w 6525491"/>
              <a:gd name="connsiteY18" fmla="*/ 773084 h 2011680"/>
              <a:gd name="connsiteX19" fmla="*/ 1571105 w 6525491"/>
              <a:gd name="connsiteY19" fmla="*/ 872837 h 2011680"/>
              <a:gd name="connsiteX20" fmla="*/ 1679171 w 6525491"/>
              <a:gd name="connsiteY20" fmla="*/ 1055717 h 2011680"/>
              <a:gd name="connsiteX21" fmla="*/ 1753985 w 6525491"/>
              <a:gd name="connsiteY21" fmla="*/ 1255222 h 2011680"/>
              <a:gd name="connsiteX22" fmla="*/ 1820487 w 6525491"/>
              <a:gd name="connsiteY22" fmla="*/ 1047404 h 2011680"/>
              <a:gd name="connsiteX23" fmla="*/ 1978429 w 6525491"/>
              <a:gd name="connsiteY23" fmla="*/ 864524 h 2011680"/>
              <a:gd name="connsiteX24" fmla="*/ 2028305 w 6525491"/>
              <a:gd name="connsiteY24" fmla="*/ 756459 h 2011680"/>
              <a:gd name="connsiteX25" fmla="*/ 2086494 w 6525491"/>
              <a:gd name="connsiteY25" fmla="*/ 889462 h 2011680"/>
              <a:gd name="connsiteX26" fmla="*/ 2128058 w 6525491"/>
              <a:gd name="connsiteY26" fmla="*/ 1022466 h 2011680"/>
              <a:gd name="connsiteX27" fmla="*/ 2219498 w 6525491"/>
              <a:gd name="connsiteY27" fmla="*/ 1022466 h 2011680"/>
              <a:gd name="connsiteX28" fmla="*/ 2261061 w 6525491"/>
              <a:gd name="connsiteY28" fmla="*/ 1105593 h 2011680"/>
              <a:gd name="connsiteX29" fmla="*/ 2327563 w 6525491"/>
              <a:gd name="connsiteY29" fmla="*/ 1138844 h 2011680"/>
              <a:gd name="connsiteX30" fmla="*/ 2485505 w 6525491"/>
              <a:gd name="connsiteY30" fmla="*/ 1172095 h 2011680"/>
              <a:gd name="connsiteX31" fmla="*/ 2535381 w 6525491"/>
              <a:gd name="connsiteY31" fmla="*/ 1005840 h 2011680"/>
              <a:gd name="connsiteX32" fmla="*/ 2626821 w 6525491"/>
              <a:gd name="connsiteY32" fmla="*/ 1055717 h 2011680"/>
              <a:gd name="connsiteX33" fmla="*/ 2660072 w 6525491"/>
              <a:gd name="connsiteY33" fmla="*/ 914400 h 2011680"/>
              <a:gd name="connsiteX34" fmla="*/ 2743200 w 6525491"/>
              <a:gd name="connsiteY34" fmla="*/ 748146 h 2011680"/>
              <a:gd name="connsiteX35" fmla="*/ 2818014 w 6525491"/>
              <a:gd name="connsiteY35" fmla="*/ 781397 h 2011680"/>
              <a:gd name="connsiteX36" fmla="*/ 2884516 w 6525491"/>
              <a:gd name="connsiteY36" fmla="*/ 673331 h 2011680"/>
              <a:gd name="connsiteX37" fmla="*/ 3025832 w 6525491"/>
              <a:gd name="connsiteY37" fmla="*/ 523702 h 2011680"/>
              <a:gd name="connsiteX38" fmla="*/ 3067396 w 6525491"/>
              <a:gd name="connsiteY38" fmla="*/ 407324 h 2011680"/>
              <a:gd name="connsiteX39" fmla="*/ 3150523 w 6525491"/>
              <a:gd name="connsiteY39" fmla="*/ 448888 h 2011680"/>
              <a:gd name="connsiteX40" fmla="*/ 3275214 w 6525491"/>
              <a:gd name="connsiteY40" fmla="*/ 415637 h 2011680"/>
              <a:gd name="connsiteX41" fmla="*/ 3383280 w 6525491"/>
              <a:gd name="connsiteY41" fmla="*/ 581891 h 2011680"/>
              <a:gd name="connsiteX42" fmla="*/ 3449781 w 6525491"/>
              <a:gd name="connsiteY42" fmla="*/ 748146 h 2011680"/>
              <a:gd name="connsiteX43" fmla="*/ 3516283 w 6525491"/>
              <a:gd name="connsiteY43" fmla="*/ 756459 h 2011680"/>
              <a:gd name="connsiteX44" fmla="*/ 3591098 w 6525491"/>
              <a:gd name="connsiteY44" fmla="*/ 997528 h 2011680"/>
              <a:gd name="connsiteX45" fmla="*/ 3682538 w 6525491"/>
              <a:gd name="connsiteY45" fmla="*/ 989215 h 2011680"/>
              <a:gd name="connsiteX46" fmla="*/ 3757352 w 6525491"/>
              <a:gd name="connsiteY46" fmla="*/ 1105593 h 2011680"/>
              <a:gd name="connsiteX47" fmla="*/ 3857105 w 6525491"/>
              <a:gd name="connsiteY47" fmla="*/ 922713 h 2011680"/>
              <a:gd name="connsiteX48" fmla="*/ 3898669 w 6525491"/>
              <a:gd name="connsiteY48" fmla="*/ 1005840 h 2011680"/>
              <a:gd name="connsiteX49" fmla="*/ 3998421 w 6525491"/>
              <a:gd name="connsiteY49" fmla="*/ 1064030 h 2011680"/>
              <a:gd name="connsiteX50" fmla="*/ 4048298 w 6525491"/>
              <a:gd name="connsiteY50" fmla="*/ 1172095 h 2011680"/>
              <a:gd name="connsiteX51" fmla="*/ 4231178 w 6525491"/>
              <a:gd name="connsiteY51" fmla="*/ 1230284 h 2011680"/>
              <a:gd name="connsiteX52" fmla="*/ 4322618 w 6525491"/>
              <a:gd name="connsiteY52" fmla="*/ 1072342 h 2011680"/>
              <a:gd name="connsiteX53" fmla="*/ 4438996 w 6525491"/>
              <a:gd name="connsiteY53" fmla="*/ 1288473 h 2011680"/>
              <a:gd name="connsiteX54" fmla="*/ 4538749 w 6525491"/>
              <a:gd name="connsiteY54" fmla="*/ 1695797 h 2011680"/>
              <a:gd name="connsiteX55" fmla="*/ 4588625 w 6525491"/>
              <a:gd name="connsiteY55" fmla="*/ 1620982 h 2011680"/>
              <a:gd name="connsiteX56" fmla="*/ 4638501 w 6525491"/>
              <a:gd name="connsiteY56" fmla="*/ 1778924 h 2011680"/>
              <a:gd name="connsiteX57" fmla="*/ 4804756 w 6525491"/>
              <a:gd name="connsiteY57" fmla="*/ 1862051 h 2011680"/>
              <a:gd name="connsiteX58" fmla="*/ 5020887 w 6525491"/>
              <a:gd name="connsiteY58" fmla="*/ 1895302 h 2011680"/>
              <a:gd name="connsiteX59" fmla="*/ 5070763 w 6525491"/>
              <a:gd name="connsiteY59" fmla="*/ 1986742 h 2011680"/>
              <a:gd name="connsiteX60" fmla="*/ 5120640 w 6525491"/>
              <a:gd name="connsiteY60" fmla="*/ 1837113 h 2011680"/>
              <a:gd name="connsiteX61" fmla="*/ 5145578 w 6525491"/>
              <a:gd name="connsiteY61" fmla="*/ 1388226 h 2011680"/>
              <a:gd name="connsiteX62" fmla="*/ 5220392 w 6525491"/>
              <a:gd name="connsiteY62" fmla="*/ 1529542 h 2011680"/>
              <a:gd name="connsiteX63" fmla="*/ 5311832 w 6525491"/>
              <a:gd name="connsiteY63" fmla="*/ 1604357 h 2011680"/>
              <a:gd name="connsiteX64" fmla="*/ 5345083 w 6525491"/>
              <a:gd name="connsiteY64" fmla="*/ 1471353 h 2011680"/>
              <a:gd name="connsiteX65" fmla="*/ 5494712 w 6525491"/>
              <a:gd name="connsiteY65" fmla="*/ 1737360 h 2011680"/>
              <a:gd name="connsiteX66" fmla="*/ 5652654 w 6525491"/>
              <a:gd name="connsiteY66" fmla="*/ 1878677 h 2011680"/>
              <a:gd name="connsiteX67" fmla="*/ 5818909 w 6525491"/>
              <a:gd name="connsiteY67" fmla="*/ 2011680 h 2011680"/>
              <a:gd name="connsiteX68" fmla="*/ 5951912 w 6525491"/>
              <a:gd name="connsiteY68" fmla="*/ 1886990 h 2011680"/>
              <a:gd name="connsiteX69" fmla="*/ 6084916 w 6525491"/>
              <a:gd name="connsiteY69" fmla="*/ 1679171 h 2011680"/>
              <a:gd name="connsiteX70" fmla="*/ 6184669 w 6525491"/>
              <a:gd name="connsiteY70" fmla="*/ 1762299 h 2011680"/>
              <a:gd name="connsiteX71" fmla="*/ 6242858 w 6525491"/>
              <a:gd name="connsiteY71" fmla="*/ 1562793 h 2011680"/>
              <a:gd name="connsiteX72" fmla="*/ 6325985 w 6525491"/>
              <a:gd name="connsiteY72" fmla="*/ 1296786 h 2011680"/>
              <a:gd name="connsiteX73" fmla="*/ 6384174 w 6525491"/>
              <a:gd name="connsiteY73" fmla="*/ 1080655 h 2011680"/>
              <a:gd name="connsiteX74" fmla="*/ 6434051 w 6525491"/>
              <a:gd name="connsiteY74" fmla="*/ 989215 h 2011680"/>
              <a:gd name="connsiteX75" fmla="*/ 6525491 w 6525491"/>
              <a:gd name="connsiteY75" fmla="*/ 1113906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525491" h="2011680">
                <a:moveTo>
                  <a:pt x="0" y="0"/>
                </a:moveTo>
                <a:lnTo>
                  <a:pt x="58189" y="33251"/>
                </a:lnTo>
                <a:lnTo>
                  <a:pt x="116378" y="216131"/>
                </a:lnTo>
                <a:lnTo>
                  <a:pt x="249381" y="290946"/>
                </a:lnTo>
                <a:lnTo>
                  <a:pt x="390698" y="274320"/>
                </a:lnTo>
                <a:lnTo>
                  <a:pt x="448887" y="191193"/>
                </a:lnTo>
                <a:lnTo>
                  <a:pt x="498763" y="282633"/>
                </a:lnTo>
                <a:lnTo>
                  <a:pt x="623454" y="274320"/>
                </a:lnTo>
                <a:lnTo>
                  <a:pt x="706581" y="415637"/>
                </a:lnTo>
                <a:lnTo>
                  <a:pt x="814647" y="606830"/>
                </a:lnTo>
                <a:lnTo>
                  <a:pt x="864523" y="548640"/>
                </a:lnTo>
                <a:lnTo>
                  <a:pt x="997527" y="598517"/>
                </a:lnTo>
                <a:lnTo>
                  <a:pt x="1097280" y="482139"/>
                </a:lnTo>
                <a:lnTo>
                  <a:pt x="1163781" y="490451"/>
                </a:lnTo>
                <a:lnTo>
                  <a:pt x="1221971" y="365760"/>
                </a:lnTo>
                <a:lnTo>
                  <a:pt x="1255221" y="324197"/>
                </a:lnTo>
                <a:lnTo>
                  <a:pt x="1388225" y="432262"/>
                </a:lnTo>
                <a:lnTo>
                  <a:pt x="1404851" y="581891"/>
                </a:lnTo>
                <a:lnTo>
                  <a:pt x="1471352" y="773084"/>
                </a:lnTo>
                <a:lnTo>
                  <a:pt x="1571105" y="872837"/>
                </a:lnTo>
                <a:lnTo>
                  <a:pt x="1679171" y="1055717"/>
                </a:lnTo>
                <a:lnTo>
                  <a:pt x="1753985" y="1255222"/>
                </a:lnTo>
                <a:lnTo>
                  <a:pt x="1820487" y="1047404"/>
                </a:lnTo>
                <a:lnTo>
                  <a:pt x="1978429" y="864524"/>
                </a:lnTo>
                <a:lnTo>
                  <a:pt x="2028305" y="756459"/>
                </a:lnTo>
                <a:lnTo>
                  <a:pt x="2086494" y="889462"/>
                </a:lnTo>
                <a:lnTo>
                  <a:pt x="2128058" y="1022466"/>
                </a:lnTo>
                <a:lnTo>
                  <a:pt x="2219498" y="1022466"/>
                </a:lnTo>
                <a:lnTo>
                  <a:pt x="2261061" y="1105593"/>
                </a:lnTo>
                <a:lnTo>
                  <a:pt x="2327563" y="1138844"/>
                </a:lnTo>
                <a:lnTo>
                  <a:pt x="2485505" y="1172095"/>
                </a:lnTo>
                <a:lnTo>
                  <a:pt x="2535381" y="1005840"/>
                </a:lnTo>
                <a:lnTo>
                  <a:pt x="2626821" y="1055717"/>
                </a:lnTo>
                <a:lnTo>
                  <a:pt x="2660072" y="914400"/>
                </a:lnTo>
                <a:lnTo>
                  <a:pt x="2743200" y="748146"/>
                </a:lnTo>
                <a:lnTo>
                  <a:pt x="2818014" y="781397"/>
                </a:lnTo>
                <a:lnTo>
                  <a:pt x="2884516" y="673331"/>
                </a:lnTo>
                <a:lnTo>
                  <a:pt x="3025832" y="523702"/>
                </a:lnTo>
                <a:lnTo>
                  <a:pt x="3067396" y="407324"/>
                </a:lnTo>
                <a:lnTo>
                  <a:pt x="3150523" y="448888"/>
                </a:lnTo>
                <a:lnTo>
                  <a:pt x="3275214" y="415637"/>
                </a:lnTo>
                <a:lnTo>
                  <a:pt x="3383280" y="581891"/>
                </a:lnTo>
                <a:lnTo>
                  <a:pt x="3449781" y="748146"/>
                </a:lnTo>
                <a:lnTo>
                  <a:pt x="3516283" y="756459"/>
                </a:lnTo>
                <a:lnTo>
                  <a:pt x="3591098" y="997528"/>
                </a:lnTo>
                <a:lnTo>
                  <a:pt x="3682538" y="989215"/>
                </a:lnTo>
                <a:lnTo>
                  <a:pt x="3757352" y="1105593"/>
                </a:lnTo>
                <a:lnTo>
                  <a:pt x="3857105" y="922713"/>
                </a:lnTo>
                <a:lnTo>
                  <a:pt x="3898669" y="1005840"/>
                </a:lnTo>
                <a:lnTo>
                  <a:pt x="3998421" y="1064030"/>
                </a:lnTo>
                <a:lnTo>
                  <a:pt x="4048298" y="1172095"/>
                </a:lnTo>
                <a:lnTo>
                  <a:pt x="4231178" y="1230284"/>
                </a:lnTo>
                <a:lnTo>
                  <a:pt x="4322618" y="1072342"/>
                </a:lnTo>
                <a:lnTo>
                  <a:pt x="4438996" y="1288473"/>
                </a:lnTo>
                <a:lnTo>
                  <a:pt x="4538749" y="1695797"/>
                </a:lnTo>
                <a:lnTo>
                  <a:pt x="4588625" y="1620982"/>
                </a:lnTo>
                <a:lnTo>
                  <a:pt x="4638501" y="1778924"/>
                </a:lnTo>
                <a:lnTo>
                  <a:pt x="4804756" y="1862051"/>
                </a:lnTo>
                <a:lnTo>
                  <a:pt x="5020887" y="1895302"/>
                </a:lnTo>
                <a:lnTo>
                  <a:pt x="5070763" y="1986742"/>
                </a:lnTo>
                <a:lnTo>
                  <a:pt x="5120640" y="1837113"/>
                </a:lnTo>
                <a:lnTo>
                  <a:pt x="5145578" y="1388226"/>
                </a:lnTo>
                <a:lnTo>
                  <a:pt x="5220392" y="1529542"/>
                </a:lnTo>
                <a:lnTo>
                  <a:pt x="5311832" y="1604357"/>
                </a:lnTo>
                <a:lnTo>
                  <a:pt x="5345083" y="1471353"/>
                </a:lnTo>
                <a:lnTo>
                  <a:pt x="5494712" y="1737360"/>
                </a:lnTo>
                <a:lnTo>
                  <a:pt x="5652654" y="1878677"/>
                </a:lnTo>
                <a:lnTo>
                  <a:pt x="5818909" y="2011680"/>
                </a:lnTo>
                <a:lnTo>
                  <a:pt x="5951912" y="1886990"/>
                </a:lnTo>
                <a:lnTo>
                  <a:pt x="6084916" y="1679171"/>
                </a:lnTo>
                <a:lnTo>
                  <a:pt x="6184669" y="1762299"/>
                </a:lnTo>
                <a:lnTo>
                  <a:pt x="6242858" y="1562793"/>
                </a:lnTo>
                <a:lnTo>
                  <a:pt x="6325985" y="1296786"/>
                </a:lnTo>
                <a:lnTo>
                  <a:pt x="6384174" y="1080655"/>
                </a:lnTo>
                <a:lnTo>
                  <a:pt x="6434051" y="989215"/>
                </a:lnTo>
                <a:lnTo>
                  <a:pt x="6525491" y="111390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1259632" y="1040443"/>
            <a:ext cx="1082044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jaro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341676" y="1040443"/>
            <a:ext cx="1082044" cy="28803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léto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423720" y="1040443"/>
            <a:ext cx="1082044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podzim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510444" y="1034143"/>
            <a:ext cx="1082044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zima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5586903" y="1035169"/>
            <a:ext cx="1082044" cy="2880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jaro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6668947" y="1035169"/>
            <a:ext cx="1082044" cy="28803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léto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7750991" y="1035169"/>
            <a:ext cx="1082044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podzim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7" name="Obdélník 36"/>
          <p:cNvSpPr/>
          <p:nvPr/>
        </p:nvSpPr>
        <p:spPr>
          <a:xfrm>
            <a:off x="2761122" y="3762969"/>
            <a:ext cx="648072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8" name="Obdélník 37"/>
          <p:cNvSpPr/>
          <p:nvPr/>
        </p:nvSpPr>
        <p:spPr>
          <a:xfrm>
            <a:off x="3592101" y="3756713"/>
            <a:ext cx="648072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9" name="Obdélník 38"/>
          <p:cNvSpPr/>
          <p:nvPr/>
        </p:nvSpPr>
        <p:spPr>
          <a:xfrm>
            <a:off x="4791004" y="3775009"/>
            <a:ext cx="994454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0" name="Obdélník 39"/>
          <p:cNvSpPr/>
          <p:nvPr/>
        </p:nvSpPr>
        <p:spPr>
          <a:xfrm>
            <a:off x="6012160" y="3756713"/>
            <a:ext cx="994454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1" name="Obdélník 40"/>
          <p:cNvSpPr/>
          <p:nvPr/>
        </p:nvSpPr>
        <p:spPr>
          <a:xfrm>
            <a:off x="7189372" y="3756713"/>
            <a:ext cx="900342" cy="220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Obdélník 41"/>
          <p:cNvSpPr/>
          <p:nvPr/>
        </p:nvSpPr>
        <p:spPr>
          <a:xfrm>
            <a:off x="2988787" y="4449368"/>
            <a:ext cx="503094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3" name="Obdélník 42"/>
          <p:cNvSpPr/>
          <p:nvPr/>
        </p:nvSpPr>
        <p:spPr>
          <a:xfrm>
            <a:off x="4406830" y="4440133"/>
            <a:ext cx="866870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4" name="Obdélník 43"/>
          <p:cNvSpPr/>
          <p:nvPr/>
        </p:nvSpPr>
        <p:spPr>
          <a:xfrm>
            <a:off x="6235512" y="4423507"/>
            <a:ext cx="856768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5" name="Obdélník 44"/>
          <p:cNvSpPr/>
          <p:nvPr/>
        </p:nvSpPr>
        <p:spPr>
          <a:xfrm>
            <a:off x="7189372" y="4423507"/>
            <a:ext cx="1127044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6" name="Obdélník 45"/>
          <p:cNvSpPr/>
          <p:nvPr/>
        </p:nvSpPr>
        <p:spPr>
          <a:xfrm>
            <a:off x="3557006" y="4440133"/>
            <a:ext cx="582946" cy="2205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7" name="Obdélník 46"/>
          <p:cNvSpPr/>
          <p:nvPr/>
        </p:nvSpPr>
        <p:spPr>
          <a:xfrm>
            <a:off x="4009138" y="4799358"/>
            <a:ext cx="496625" cy="220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8" name="Obdélník 47"/>
          <p:cNvSpPr/>
          <p:nvPr/>
        </p:nvSpPr>
        <p:spPr>
          <a:xfrm>
            <a:off x="6804248" y="4797152"/>
            <a:ext cx="1872208" cy="2205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9" name="Obdélník 48"/>
          <p:cNvSpPr/>
          <p:nvPr/>
        </p:nvSpPr>
        <p:spPr>
          <a:xfrm>
            <a:off x="2843808" y="4097855"/>
            <a:ext cx="864095" cy="2205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/>
          <p:cNvSpPr/>
          <p:nvPr/>
        </p:nvSpPr>
        <p:spPr>
          <a:xfrm>
            <a:off x="6165505" y="4085960"/>
            <a:ext cx="841109" cy="2205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Obdélník 50"/>
          <p:cNvSpPr/>
          <p:nvPr/>
        </p:nvSpPr>
        <p:spPr>
          <a:xfrm>
            <a:off x="7183117" y="4085960"/>
            <a:ext cx="773259" cy="2205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465146" y="3692581"/>
            <a:ext cx="224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meteorologické sucho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65146" y="4023473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půdní sucho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468109" y="4374064"/>
            <a:ext cx="255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hydrologické sucho - řeky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56836" y="4694528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hydrologické sucho - podzemní vody</a:t>
            </a:r>
            <a:endParaRPr lang="cs-CZ" dirty="0"/>
          </a:p>
        </p:txBody>
      </p:sp>
      <p:sp>
        <p:nvSpPr>
          <p:cNvPr id="58" name="Obdélník 57"/>
          <p:cNvSpPr/>
          <p:nvPr/>
        </p:nvSpPr>
        <p:spPr>
          <a:xfrm>
            <a:off x="374382" y="5563267"/>
            <a:ext cx="8064896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sz="2400" dirty="0" smtClean="0"/>
              <a:t>Nelze stanovit </a:t>
            </a:r>
            <a:r>
              <a:rPr lang="cs-CZ" sz="2400" smtClean="0"/>
              <a:t>jednoznačný vztah </a:t>
            </a:r>
            <a:r>
              <a:rPr lang="cs-CZ" sz="2400" dirty="0" smtClean="0"/>
              <a:t>mezi měřenými hydrometeo-rologickými veličinami a vznikem škod, které souvisí se suchem.  </a:t>
            </a:r>
          </a:p>
        </p:txBody>
      </p:sp>
    </p:spTree>
    <p:extLst>
      <p:ext uri="{BB962C8B-B14F-4D97-AF65-F5344CB8AC3E}">
        <p14:creationId xmlns:p14="http://schemas.microsoft.com/office/powerpoint/2010/main" val="40183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Proč se SUCHEM zabývat?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124744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cs-CZ" sz="2000" dirty="0" smtClean="0"/>
              <a:t>Téměř veškerá voda na území ČR pochází ze srážek (chybí přítoky z okolních států).</a:t>
            </a:r>
          </a:p>
          <a:p>
            <a:pPr marL="457200" indent="-457200">
              <a:buAutoNum type="arabicParenR"/>
            </a:pPr>
            <a:r>
              <a:rPr lang="cs-CZ" sz="2000" dirty="0" smtClean="0"/>
              <a:t>Nešetrným hospodařením v krajině (land-use, degradace půdy, eroze, napřimování toků) se zvýšilo odvodnění krajiny.</a:t>
            </a:r>
          </a:p>
          <a:p>
            <a:pPr marL="457200" indent="-457200">
              <a:buAutoNum type="arabicParenR"/>
            </a:pPr>
            <a:r>
              <a:rPr lang="cs-CZ" sz="2000" dirty="0" smtClean="0"/>
              <a:t>V posledních několika letech se vyskytla sucha, která měla nemalé dopady na hospodářství.</a:t>
            </a:r>
          </a:p>
          <a:p>
            <a:pPr marL="457200" indent="-457200">
              <a:buAutoNum type="arabicParenR"/>
            </a:pPr>
            <a:r>
              <a:rPr lang="cs-CZ" sz="2000" dirty="0" smtClean="0"/>
              <a:t>Výhledy vývoje klimatu počítají spíše s narůstáním rizika sucha.</a:t>
            </a:r>
            <a:endParaRPr lang="cs-CZ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144829"/>
            <a:ext cx="2160240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079" y="5148494"/>
            <a:ext cx="6644175" cy="1584000"/>
          </a:xfrm>
          <a:prstGeom prst="rect">
            <a:avLst/>
          </a:prstGeom>
          <a:noFill/>
          <a:ln w="508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Zdroje vody v ČR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196752"/>
            <a:ext cx="6054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Prakticky jediným zdrojem vody v ČR jsou dešťové srážky</a:t>
            </a:r>
            <a:endParaRPr lang="cs-CZ" sz="20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11" y="4450190"/>
            <a:ext cx="3357075" cy="237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BFBF7"/>
              </a:clrFrom>
              <a:clrTo>
                <a:srgbClr val="FB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3633219" cy="229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054103" cy="228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2555776" y="2780928"/>
            <a:ext cx="1584176" cy="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5" name="tabl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4221088"/>
            <a:ext cx="3708400" cy="23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2204864"/>
            <a:ext cx="2088232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3528" y="1849760"/>
            <a:ext cx="741682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dirty="0" smtClean="0">
                <a:latin typeface="+mn-lt"/>
              </a:rPr>
              <a:t>Zásoby vody v ČR seřazené podle </a:t>
            </a:r>
            <a:r>
              <a:rPr lang="cs-CZ" altLang="cs-CZ" dirty="0">
                <a:latin typeface="+mn-lt"/>
              </a:rPr>
              <a:t>objemu: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Podzemní voda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Umělé </a:t>
            </a:r>
            <a:r>
              <a:rPr lang="cs-CZ" altLang="cs-CZ" dirty="0">
                <a:latin typeface="+mn-lt"/>
              </a:rPr>
              <a:t>nádrže</a:t>
            </a: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Řeky</a:t>
            </a:r>
            <a:endParaRPr lang="cs-CZ" altLang="cs-CZ" dirty="0">
              <a:latin typeface="+mn-lt"/>
            </a:endParaRPr>
          </a:p>
          <a:p>
            <a:pPr>
              <a:buFontTx/>
              <a:buAutoNum type="arabicParenR"/>
            </a:pPr>
            <a:r>
              <a:rPr lang="cs-CZ" altLang="cs-CZ" dirty="0" smtClean="0">
                <a:latin typeface="+mn-lt"/>
              </a:rPr>
              <a:t> Přirozená </a:t>
            </a:r>
            <a:r>
              <a:rPr lang="cs-CZ" altLang="cs-CZ" dirty="0">
                <a:latin typeface="+mn-lt"/>
              </a:rPr>
              <a:t>jezera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/>
              <a:t>	Zásoby vody v ČR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1520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3) Sucho v hospodářství.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340768"/>
            <a:ext cx="3077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Zdroje a spotřeba vody v ČR</a:t>
            </a:r>
            <a:endParaRPr lang="cs-CZ" sz="2000" dirty="0"/>
          </a:p>
        </p:txBody>
      </p:sp>
      <p:pic>
        <p:nvPicPr>
          <p:cNvPr id="8" name="Picture 2" descr="D:\JD\Downloads\gwrm_europe_tif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06410"/>
            <a:ext cx="5202429" cy="416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02473"/>
            <a:ext cx="4137355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4404"/>
            <a:ext cx="3354139" cy="22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8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otiv sady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2_Motiv sady Offic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1926</Words>
  <Application>Microsoft Office PowerPoint</Application>
  <PresentationFormat>Předvádění na obrazovce (4:3)</PresentationFormat>
  <Paragraphs>483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Motiv systému Office</vt:lpstr>
      <vt:lpstr>SUCHO v ČR v letech 2014 - 2019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tvlasak</dc:creator>
  <cp:lastModifiedBy>TOMÁŠ VLASÁK, Mgr. Ph.D.</cp:lastModifiedBy>
  <cp:revision>151</cp:revision>
  <dcterms:created xsi:type="dcterms:W3CDTF">2015-10-20T13:12:18Z</dcterms:created>
  <dcterms:modified xsi:type="dcterms:W3CDTF">2020-05-11T13:33:36Z</dcterms:modified>
</cp:coreProperties>
</file>