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98" r:id="rId4"/>
    <p:sldId id="320" r:id="rId5"/>
    <p:sldId id="302" r:id="rId6"/>
    <p:sldId id="294" r:id="rId7"/>
    <p:sldId id="296" r:id="rId8"/>
    <p:sldId id="307" r:id="rId9"/>
    <p:sldId id="264" r:id="rId10"/>
    <p:sldId id="301" r:id="rId11"/>
    <p:sldId id="323" r:id="rId12"/>
    <p:sldId id="324" r:id="rId13"/>
    <p:sldId id="305" r:id="rId14"/>
    <p:sldId id="322" r:id="rId15"/>
    <p:sldId id="271" r:id="rId16"/>
    <p:sldId id="269" r:id="rId17"/>
    <p:sldId id="275" r:id="rId18"/>
    <p:sldId id="325" r:id="rId19"/>
    <p:sldId id="272" r:id="rId20"/>
    <p:sldId id="277" r:id="rId21"/>
    <p:sldId id="257" r:id="rId22"/>
    <p:sldId id="315" r:id="rId23"/>
    <p:sldId id="311" r:id="rId24"/>
    <p:sldId id="283" r:id="rId25"/>
    <p:sldId id="328" r:id="rId26"/>
    <p:sldId id="326" r:id="rId27"/>
    <p:sldId id="327" r:id="rId28"/>
    <p:sldId id="280" r:id="rId29"/>
    <p:sldId id="284" r:id="rId30"/>
    <p:sldId id="314" r:id="rId31"/>
    <p:sldId id="329" r:id="rId32"/>
    <p:sldId id="267" r:id="rId33"/>
    <p:sldId id="330" r:id="rId34"/>
    <p:sldId id="281" r:id="rId35"/>
    <p:sldId id="333" r:id="rId36"/>
    <p:sldId id="319" r:id="rId37"/>
    <p:sldId id="331" r:id="rId38"/>
    <p:sldId id="312" r:id="rId39"/>
    <p:sldId id="313" r:id="rId40"/>
    <p:sldId id="293" r:id="rId41"/>
    <p:sldId id="288" r:id="rId42"/>
    <p:sldId id="300" r:id="rId43"/>
    <p:sldId id="290" r:id="rId44"/>
    <p:sldId id="289" r:id="rId45"/>
    <p:sldId id="303" r:id="rId46"/>
    <p:sldId id="304" r:id="rId47"/>
    <p:sldId id="321" r:id="rId48"/>
    <p:sldId id="332" r:id="rId49"/>
    <p:sldId id="266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  <a:srgbClr val="3366FF"/>
    <a:srgbClr val="66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9771" autoAdjust="0"/>
  </p:normalViewPr>
  <p:slideViewPr>
    <p:cSldViewPr>
      <p:cViewPr varScale="1">
        <p:scale>
          <a:sx n="127" d="100"/>
          <a:sy n="127" d="100"/>
        </p:scale>
        <p:origin x="151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Downloads\Srazky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ata\Dokumenty%20sluzebni\Sucho\Srazky\Srazky%202014%20-%202018%20grafy%20samotn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a\Dokumenty%20sluzebni\Sucho_2015\finalni_zprava\Sucho_kapitola_07\Obr\Sucho_Obr_7_02_Graf_vyvoj_Qd_037000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Dokumenty%20sluzebni\Sucho\Prutoky\Qd_2014_2018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Dokumenty%20sluzebni\Sucho\Prutoky\Qd_2014_2018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Dokumenty%20sluzebni\Sucho\Sucho-nadrze\A-Nadrze%20Povodi%20Vltavy-Orl&#237;k+Slapy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a\Dokumenty%20sluzebni\Sucho_2015\Podzemni%20vody\4%20vrty_1965-2015.xls" TargetMode="External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a\Dokumenty%20sluzebni\Sucho_2015\Podzemni%20vody\4%20vrty_1965-2015.xls" TargetMode="External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Lenka\Documents\&#268;HM&#218;\sucho\MKP_smp_roky\MPP_HLSVRT%201981-2015.xls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225086101544274E-2"/>
          <c:y val="1.8556846174179881E-2"/>
          <c:w val="0.90343290598565262"/>
          <c:h val="0.93683407936752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cat>
            <c:strRef>
              <c:f>Labe!$E$3:$E$62</c:f>
              <c:strCache>
                <c:ptCount val="60"/>
                <c:pt idx="0">
                  <c:v>XI/13</c:v>
                </c:pt>
                <c:pt idx="1">
                  <c:v>XII</c:v>
                </c:pt>
                <c:pt idx="2">
                  <c:v>I</c:v>
                </c:pt>
                <c:pt idx="3">
                  <c:v>II</c:v>
                </c:pt>
                <c:pt idx="4">
                  <c:v>III</c:v>
                </c:pt>
                <c:pt idx="5">
                  <c:v>IV</c:v>
                </c:pt>
                <c:pt idx="6">
                  <c:v>V</c:v>
                </c:pt>
                <c:pt idx="7">
                  <c:v>VI</c:v>
                </c:pt>
                <c:pt idx="8">
                  <c:v>VII</c:v>
                </c:pt>
                <c:pt idx="9">
                  <c:v>VIII</c:v>
                </c:pt>
                <c:pt idx="10">
                  <c:v>IX</c:v>
                </c:pt>
                <c:pt idx="11">
                  <c:v>X</c:v>
                </c:pt>
                <c:pt idx="12">
                  <c:v>XI/14</c:v>
                </c:pt>
                <c:pt idx="13">
                  <c:v>XII</c:v>
                </c:pt>
                <c:pt idx="14">
                  <c:v>I</c:v>
                </c:pt>
                <c:pt idx="15">
                  <c:v>II</c:v>
                </c:pt>
                <c:pt idx="16">
                  <c:v>III</c:v>
                </c:pt>
                <c:pt idx="17">
                  <c:v>IV</c:v>
                </c:pt>
                <c:pt idx="18">
                  <c:v>V</c:v>
                </c:pt>
                <c:pt idx="19">
                  <c:v>VI</c:v>
                </c:pt>
                <c:pt idx="20">
                  <c:v>VII</c:v>
                </c:pt>
                <c:pt idx="21">
                  <c:v>VIII</c:v>
                </c:pt>
                <c:pt idx="22">
                  <c:v>IX</c:v>
                </c:pt>
                <c:pt idx="23">
                  <c:v>X</c:v>
                </c:pt>
                <c:pt idx="24">
                  <c:v>XI/15</c:v>
                </c:pt>
                <c:pt idx="25">
                  <c:v>XII</c:v>
                </c:pt>
                <c:pt idx="26">
                  <c:v>I</c:v>
                </c:pt>
                <c:pt idx="27">
                  <c:v>II</c:v>
                </c:pt>
                <c:pt idx="28">
                  <c:v>III</c:v>
                </c:pt>
                <c:pt idx="29">
                  <c:v>IV</c:v>
                </c:pt>
                <c:pt idx="30">
                  <c:v>V</c:v>
                </c:pt>
                <c:pt idx="31">
                  <c:v>VI</c:v>
                </c:pt>
                <c:pt idx="32">
                  <c:v>VII</c:v>
                </c:pt>
                <c:pt idx="33">
                  <c:v>VIII</c:v>
                </c:pt>
                <c:pt idx="34">
                  <c:v>IX</c:v>
                </c:pt>
                <c:pt idx="35">
                  <c:v>X</c:v>
                </c:pt>
                <c:pt idx="36">
                  <c:v>XI/16</c:v>
                </c:pt>
                <c:pt idx="37">
                  <c:v>XII</c:v>
                </c:pt>
                <c:pt idx="38">
                  <c:v>I</c:v>
                </c:pt>
                <c:pt idx="39">
                  <c:v>II</c:v>
                </c:pt>
                <c:pt idx="40">
                  <c:v>III</c:v>
                </c:pt>
                <c:pt idx="41">
                  <c:v>IV</c:v>
                </c:pt>
                <c:pt idx="42">
                  <c:v>V</c:v>
                </c:pt>
                <c:pt idx="43">
                  <c:v>VI</c:v>
                </c:pt>
                <c:pt idx="44">
                  <c:v>VII</c:v>
                </c:pt>
                <c:pt idx="45">
                  <c:v>VIII</c:v>
                </c:pt>
                <c:pt idx="46">
                  <c:v>IX</c:v>
                </c:pt>
                <c:pt idx="47">
                  <c:v>X</c:v>
                </c:pt>
                <c:pt idx="48">
                  <c:v>XI/17</c:v>
                </c:pt>
                <c:pt idx="49">
                  <c:v>XII</c:v>
                </c:pt>
                <c:pt idx="50">
                  <c:v>I</c:v>
                </c:pt>
                <c:pt idx="51">
                  <c:v>II</c:v>
                </c:pt>
                <c:pt idx="52">
                  <c:v>III</c:v>
                </c:pt>
                <c:pt idx="53">
                  <c:v>IV</c:v>
                </c:pt>
                <c:pt idx="54">
                  <c:v>V</c:v>
                </c:pt>
                <c:pt idx="55">
                  <c:v>VI</c:v>
                </c:pt>
                <c:pt idx="56">
                  <c:v>VII</c:v>
                </c:pt>
                <c:pt idx="57">
                  <c:v>VIII</c:v>
                </c:pt>
                <c:pt idx="58">
                  <c:v>IX</c:v>
                </c:pt>
                <c:pt idx="59">
                  <c:v>X</c:v>
                </c:pt>
              </c:strCache>
            </c:strRef>
          </c:cat>
          <c:val>
            <c:numRef>
              <c:f>Vltava!$G$3:$G$62</c:f>
              <c:numCache>
                <c:formatCode>General</c:formatCode>
                <c:ptCount val="60"/>
                <c:pt idx="0">
                  <c:v>-10.600000000000001</c:v>
                </c:pt>
                <c:pt idx="1">
                  <c:v>-31.300000000000004</c:v>
                </c:pt>
                <c:pt idx="2">
                  <c:v>-17</c:v>
                </c:pt>
                <c:pt idx="3">
                  <c:v>-30.400000000000002</c:v>
                </c:pt>
                <c:pt idx="4">
                  <c:v>-17.7</c:v>
                </c:pt>
                <c:pt idx="5">
                  <c:v>-4</c:v>
                </c:pt>
                <c:pt idx="6">
                  <c:v>51.100000000000009</c:v>
                </c:pt>
                <c:pt idx="7">
                  <c:v>-47.7</c:v>
                </c:pt>
                <c:pt idx="8">
                  <c:v>27.399999999999988</c:v>
                </c:pt>
                <c:pt idx="9">
                  <c:v>9.3999999999999986</c:v>
                </c:pt>
                <c:pt idx="10">
                  <c:v>36.700000000000003</c:v>
                </c:pt>
                <c:pt idx="11">
                  <c:v>14.3</c:v>
                </c:pt>
                <c:pt idx="12">
                  <c:v>-26.5</c:v>
                </c:pt>
                <c:pt idx="13">
                  <c:v>-10.900000000000006</c:v>
                </c:pt>
                <c:pt idx="14">
                  <c:v>3.3000000000000043</c:v>
                </c:pt>
                <c:pt idx="15">
                  <c:v>-29.500000000000004</c:v>
                </c:pt>
                <c:pt idx="16">
                  <c:v>-4</c:v>
                </c:pt>
                <c:pt idx="17">
                  <c:v>-10.200000000000001</c:v>
                </c:pt>
                <c:pt idx="18">
                  <c:v>-15.3</c:v>
                </c:pt>
                <c:pt idx="19">
                  <c:v>-14.200000000000003</c:v>
                </c:pt>
                <c:pt idx="20">
                  <c:v>-56.5</c:v>
                </c:pt>
                <c:pt idx="21">
                  <c:v>-29.900000000000006</c:v>
                </c:pt>
                <c:pt idx="22">
                  <c:v>-20.79999999999999</c:v>
                </c:pt>
                <c:pt idx="23">
                  <c:v>15.600000000000001</c:v>
                </c:pt>
                <c:pt idx="24">
                  <c:v>32.20000000000001</c:v>
                </c:pt>
                <c:pt idx="25">
                  <c:v>-24.900000000000002</c:v>
                </c:pt>
                <c:pt idx="26">
                  <c:v>2.3999999999999977</c:v>
                </c:pt>
                <c:pt idx="27">
                  <c:v>16.29999999999999</c:v>
                </c:pt>
                <c:pt idx="28">
                  <c:v>-20.100000000000001</c:v>
                </c:pt>
                <c:pt idx="29">
                  <c:v>-9.9000000000000021</c:v>
                </c:pt>
                <c:pt idx="30">
                  <c:v>1.1000000000000085</c:v>
                </c:pt>
                <c:pt idx="31">
                  <c:v>16.700000000000003</c:v>
                </c:pt>
                <c:pt idx="32">
                  <c:v>28.700000000000003</c:v>
                </c:pt>
                <c:pt idx="33">
                  <c:v>-44.7</c:v>
                </c:pt>
                <c:pt idx="34">
                  <c:v>-12.5</c:v>
                </c:pt>
                <c:pt idx="35">
                  <c:v>17.899999999999999</c:v>
                </c:pt>
                <c:pt idx="36">
                  <c:v>-8.5</c:v>
                </c:pt>
                <c:pt idx="37">
                  <c:v>-22.000000000000004</c:v>
                </c:pt>
                <c:pt idx="38">
                  <c:v>-11.2</c:v>
                </c:pt>
                <c:pt idx="39">
                  <c:v>-13.500000000000004</c:v>
                </c:pt>
                <c:pt idx="40">
                  <c:v>-4.1000000000000005</c:v>
                </c:pt>
                <c:pt idx="41">
                  <c:v>40.4</c:v>
                </c:pt>
                <c:pt idx="42">
                  <c:v>-27.29999999999999</c:v>
                </c:pt>
                <c:pt idx="43">
                  <c:v>-11.400000000000006</c:v>
                </c:pt>
                <c:pt idx="44">
                  <c:v>-5</c:v>
                </c:pt>
                <c:pt idx="45">
                  <c:v>-2.1000000000000085</c:v>
                </c:pt>
                <c:pt idx="46">
                  <c:v>-16.29999999999999</c:v>
                </c:pt>
                <c:pt idx="47">
                  <c:v>29</c:v>
                </c:pt>
                <c:pt idx="48">
                  <c:v>1.8999999999999981</c:v>
                </c:pt>
                <c:pt idx="49">
                  <c:v>-8.4000000000000057</c:v>
                </c:pt>
                <c:pt idx="50">
                  <c:v>5.2000000000000028</c:v>
                </c:pt>
                <c:pt idx="51">
                  <c:v>-21.800000000000004</c:v>
                </c:pt>
                <c:pt idx="52">
                  <c:v>-17.5</c:v>
                </c:pt>
                <c:pt idx="53">
                  <c:v>-24.4</c:v>
                </c:pt>
                <c:pt idx="54">
                  <c:v>7.2000000000000028</c:v>
                </c:pt>
                <c:pt idx="55">
                  <c:v>4.8999999999999915</c:v>
                </c:pt>
                <c:pt idx="56">
                  <c:v>-47.1</c:v>
                </c:pt>
                <c:pt idx="57">
                  <c:v>-42.800000000000004</c:v>
                </c:pt>
                <c:pt idx="58">
                  <c:v>8</c:v>
                </c:pt>
                <c:pt idx="59">
                  <c:v>-10.7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4-4E50-B5DA-A00BF8FE1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41303168"/>
        <c:axId val="141313152"/>
      </c:barChart>
      <c:lineChart>
        <c:grouping val="standard"/>
        <c:varyColors val="0"/>
        <c:ser>
          <c:idx val="1"/>
          <c:order val="1"/>
          <c:marker>
            <c:symbol val="none"/>
          </c:marker>
          <c:dPt>
            <c:idx val="59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1-B594-4E50-B5DA-A00BF8FE1787}"/>
              </c:ext>
            </c:extLst>
          </c:dPt>
          <c:dLbls>
            <c:dLbl>
              <c:idx val="59"/>
              <c:layout>
                <c:manualLayout>
                  <c:x val="-2.2222268539964611E-2"/>
                  <c:y val="-7.78553533149860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–418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94-4E50-B5DA-A00BF8FE17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Vltava!$H$3:$H$62</c:f>
              <c:numCache>
                <c:formatCode>General</c:formatCode>
                <c:ptCount val="60"/>
                <c:pt idx="0">
                  <c:v>-10.600000000000001</c:v>
                </c:pt>
                <c:pt idx="1">
                  <c:v>-41.900000000000006</c:v>
                </c:pt>
                <c:pt idx="2">
                  <c:v>-58.900000000000006</c:v>
                </c:pt>
                <c:pt idx="3">
                  <c:v>-89.300000000000011</c:v>
                </c:pt>
                <c:pt idx="4">
                  <c:v>-107.00000000000001</c:v>
                </c:pt>
                <c:pt idx="5">
                  <c:v>-111.00000000000001</c:v>
                </c:pt>
                <c:pt idx="6">
                  <c:v>-59.900000000000006</c:v>
                </c:pt>
                <c:pt idx="7">
                  <c:v>-107.60000000000001</c:v>
                </c:pt>
                <c:pt idx="8">
                  <c:v>-80.200000000000017</c:v>
                </c:pt>
                <c:pt idx="9">
                  <c:v>-70.800000000000011</c:v>
                </c:pt>
                <c:pt idx="10">
                  <c:v>-34.100000000000023</c:v>
                </c:pt>
                <c:pt idx="11">
                  <c:v>-19.800000000000033</c:v>
                </c:pt>
                <c:pt idx="12">
                  <c:v>-46.300000000000026</c:v>
                </c:pt>
                <c:pt idx="13">
                  <c:v>-57.200000000000031</c:v>
                </c:pt>
                <c:pt idx="14">
                  <c:v>-53.900000000000027</c:v>
                </c:pt>
                <c:pt idx="15">
                  <c:v>-83.400000000000034</c:v>
                </c:pt>
                <c:pt idx="16">
                  <c:v>-87.400000000000034</c:v>
                </c:pt>
                <c:pt idx="17">
                  <c:v>-97.600000000000009</c:v>
                </c:pt>
                <c:pt idx="18">
                  <c:v>-112.90000000000003</c:v>
                </c:pt>
                <c:pt idx="19">
                  <c:v>-127.10000000000004</c:v>
                </c:pt>
                <c:pt idx="20">
                  <c:v>-183.60000000000002</c:v>
                </c:pt>
                <c:pt idx="21">
                  <c:v>-213.50000000000003</c:v>
                </c:pt>
                <c:pt idx="22">
                  <c:v>-234.3</c:v>
                </c:pt>
                <c:pt idx="23">
                  <c:v>-218.70000000000002</c:v>
                </c:pt>
                <c:pt idx="24">
                  <c:v>-186.50000000000003</c:v>
                </c:pt>
                <c:pt idx="25">
                  <c:v>-211.40000000000003</c:v>
                </c:pt>
                <c:pt idx="26">
                  <c:v>-209.00000000000003</c:v>
                </c:pt>
                <c:pt idx="27">
                  <c:v>-192.70000000000005</c:v>
                </c:pt>
                <c:pt idx="28">
                  <c:v>-212.80000000000004</c:v>
                </c:pt>
                <c:pt idx="29">
                  <c:v>-222.70000000000005</c:v>
                </c:pt>
                <c:pt idx="30">
                  <c:v>-221.60000000000002</c:v>
                </c:pt>
                <c:pt idx="31">
                  <c:v>-204.90000000000003</c:v>
                </c:pt>
                <c:pt idx="32">
                  <c:v>-176.20000000000005</c:v>
                </c:pt>
                <c:pt idx="33">
                  <c:v>-220.90000000000003</c:v>
                </c:pt>
                <c:pt idx="34">
                  <c:v>-233.40000000000003</c:v>
                </c:pt>
                <c:pt idx="35">
                  <c:v>-215.50000000000003</c:v>
                </c:pt>
                <c:pt idx="36">
                  <c:v>-224.00000000000003</c:v>
                </c:pt>
                <c:pt idx="37">
                  <c:v>-246.00000000000003</c:v>
                </c:pt>
                <c:pt idx="38">
                  <c:v>-257.20000000000005</c:v>
                </c:pt>
                <c:pt idx="39">
                  <c:v>-270.70000000000005</c:v>
                </c:pt>
                <c:pt idx="40">
                  <c:v>-274.80000000000007</c:v>
                </c:pt>
                <c:pt idx="41">
                  <c:v>-234.40000000000006</c:v>
                </c:pt>
                <c:pt idx="42">
                  <c:v>-261.70000000000005</c:v>
                </c:pt>
                <c:pt idx="43">
                  <c:v>-273.10000000000002</c:v>
                </c:pt>
                <c:pt idx="44">
                  <c:v>-278.10000000000002</c:v>
                </c:pt>
                <c:pt idx="45">
                  <c:v>-280.20000000000005</c:v>
                </c:pt>
                <c:pt idx="46">
                  <c:v>-296.50000000000006</c:v>
                </c:pt>
                <c:pt idx="47">
                  <c:v>-267.50000000000006</c:v>
                </c:pt>
                <c:pt idx="48">
                  <c:v>-265.60000000000008</c:v>
                </c:pt>
                <c:pt idx="49">
                  <c:v>-274.00000000000011</c:v>
                </c:pt>
                <c:pt idx="50">
                  <c:v>-268.80000000000018</c:v>
                </c:pt>
                <c:pt idx="51">
                  <c:v>-290.60000000000025</c:v>
                </c:pt>
                <c:pt idx="52">
                  <c:v>-308.10000000000025</c:v>
                </c:pt>
                <c:pt idx="53">
                  <c:v>-332.50000000000011</c:v>
                </c:pt>
                <c:pt idx="54">
                  <c:v>-325.30000000000018</c:v>
                </c:pt>
                <c:pt idx="55">
                  <c:v>-320.40000000000015</c:v>
                </c:pt>
                <c:pt idx="56">
                  <c:v>-367.50000000000017</c:v>
                </c:pt>
                <c:pt idx="57">
                  <c:v>-410.30000000000018</c:v>
                </c:pt>
                <c:pt idx="58">
                  <c:v>-402.30000000000018</c:v>
                </c:pt>
                <c:pt idx="59">
                  <c:v>-413.00000000000017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94-4E50-B5DA-A00BF8FE1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303168"/>
        <c:axId val="141313152"/>
      </c:lineChart>
      <c:catAx>
        <c:axId val="141303168"/>
        <c:scaling>
          <c:orientation val="minMax"/>
        </c:scaling>
        <c:delete val="0"/>
        <c:axPos val="b"/>
        <c:majorGridlines/>
        <c:numFmt formatCode="m/d/yyyy" sourceLinked="0"/>
        <c:majorTickMark val="out"/>
        <c:minorTickMark val="none"/>
        <c:tickLblPos val="nextTo"/>
        <c:txPr>
          <a:bodyPr anchor="t" anchorCtr="0"/>
          <a:lstStyle/>
          <a:p>
            <a:pPr>
              <a:defRPr sz="800"/>
            </a:pPr>
            <a:endParaRPr lang="cs-CZ"/>
          </a:p>
        </c:txPr>
        <c:crossAx val="141313152"/>
        <c:crosses val="autoZero"/>
        <c:auto val="1"/>
        <c:lblAlgn val="ctr"/>
        <c:lblOffset val="500"/>
        <c:tickLblSkip val="1"/>
        <c:tickMarkSkip val="12"/>
        <c:noMultiLvlLbl val="1"/>
      </c:catAx>
      <c:valAx>
        <c:axId val="141313152"/>
        <c:scaling>
          <c:orientation val="minMax"/>
          <c:min val="-5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Srážky [mm]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13031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2000" dirty="0"/>
              <a:t>Roční srážky v ČR - deficity vůči průměru 1961 - 2010</a:t>
            </a:r>
          </a:p>
        </c:rich>
      </c:tx>
      <c:layout>
        <c:manualLayout>
          <c:xMode val="edge"/>
          <c:yMode val="edge"/>
          <c:x val="0.13764234468547668"/>
          <c:y val="1.3274470406118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957549877987716E-2"/>
          <c:y val="8.7730661343871155E-2"/>
          <c:w val="0.93317172758572065"/>
          <c:h val="0.83682057214242267"/>
        </c:manualLayout>
      </c:layout>
      <c:lineChart>
        <c:grouping val="standard"/>
        <c:varyColors val="0"/>
        <c:ser>
          <c:idx val="2"/>
          <c:order val="0"/>
          <c:tx>
            <c:v>normal 1961-2010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'C:\Users\Jan Kubát\AppData\Local\Microsoft\Windows\Temporary Internet Files\Content.Outlook\B2G8HF2R\[SRA_CR_Cechy_Morava_1961_08_2018.xlsx]ČR'!$A$3:$A$60</c:f>
              <c:numCache>
                <c:formatCode>General</c:formatCod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numCache>
            </c:numRef>
          </c:cat>
          <c:val>
            <c:numRef>
              <c:f>'C:\Users\Jan Kubát\AppData\Local\Microsoft\Windows\Temporary Internet Files\Content.Outlook\B2G8HF2R\[SRA_CR_Cechy_Morava_1961_08_2018.xlsx]ČR'!$AB$3:$AB$60</c:f>
              <c:numCache>
                <c:formatCode>General</c:formatCode>
                <c:ptCount val="58"/>
                <c:pt idx="0">
                  <c:v>-25.333216707305837</c:v>
                </c:pt>
                <c:pt idx="1">
                  <c:v>-83.885552245295798</c:v>
                </c:pt>
                <c:pt idx="2">
                  <c:v>-173.01318958235538</c:v>
                </c:pt>
                <c:pt idx="3">
                  <c:v>-205.85615048516115</c:v>
                </c:pt>
                <c:pt idx="4">
                  <c:v>-74.940322588881486</c:v>
                </c:pt>
                <c:pt idx="5">
                  <c:v>81.298121957921467</c:v>
                </c:pt>
                <c:pt idx="6">
                  <c:v>103.54538974495472</c:v>
                </c:pt>
                <c:pt idx="7">
                  <c:v>99.248246677231691</c:v>
                </c:pt>
                <c:pt idx="8">
                  <c:v>-10.767351378820422</c:v>
                </c:pt>
                <c:pt idx="9">
                  <c:v>52.293624457183228</c:v>
                </c:pt>
                <c:pt idx="10">
                  <c:v>-47.314984977626409</c:v>
                </c:pt>
                <c:pt idx="11">
                  <c:v>-144.29374966276532</c:v>
                </c:pt>
                <c:pt idx="12">
                  <c:v>-279.85668952296828</c:v>
                </c:pt>
                <c:pt idx="13">
                  <c:v>-186.30874144312963</c:v>
                </c:pt>
                <c:pt idx="14">
                  <c:v>-242.17266452577883</c:v>
                </c:pt>
                <c:pt idx="15">
                  <c:v>-320.73382389469123</c:v>
                </c:pt>
                <c:pt idx="16">
                  <c:v>-215.93736593029143</c:v>
                </c:pt>
                <c:pt idx="17">
                  <c:v>-270.8922554451301</c:v>
                </c:pt>
                <c:pt idx="18">
                  <c:v>-216.07098815986717</c:v>
                </c:pt>
                <c:pt idx="19">
                  <c:v>-198.75827894501094</c:v>
                </c:pt>
                <c:pt idx="20">
                  <c:v>-51.424005216125693</c:v>
                </c:pt>
                <c:pt idx="21">
                  <c:v>-188.43096278120504</c:v>
                </c:pt>
                <c:pt idx="22">
                  <c:v>-277.98339636768901</c:v>
                </c:pt>
                <c:pt idx="23">
                  <c:v>-329.03747163288097</c:v>
                </c:pt>
                <c:pt idx="24">
                  <c:v>-314.92852978388851</c:v>
                </c:pt>
                <c:pt idx="25">
                  <c:v>-279.04528703774304</c:v>
                </c:pt>
                <c:pt idx="26">
                  <c:v>-205.92515181656699</c:v>
                </c:pt>
                <c:pt idx="27">
                  <c:v>-185.31802945087793</c:v>
                </c:pt>
                <c:pt idx="28">
                  <c:v>-288.54150858097296</c:v>
                </c:pt>
                <c:pt idx="29">
                  <c:v>-382.57797875541758</c:v>
                </c:pt>
                <c:pt idx="30">
                  <c:v>-473.04338570995651</c:v>
                </c:pt>
                <c:pt idx="31">
                  <c:v>-548.90598784051224</c:v>
                </c:pt>
                <c:pt idx="32">
                  <c:v>-558.347889874207</c:v>
                </c:pt>
                <c:pt idx="33">
                  <c:v>-578.96204831897251</c:v>
                </c:pt>
                <c:pt idx="34">
                  <c:v>-478.11734168283544</c:v>
                </c:pt>
                <c:pt idx="35">
                  <c:v>-457.94229996881279</c:v>
                </c:pt>
                <c:pt idx="36">
                  <c:v>-420.40196191485654</c:v>
                </c:pt>
                <c:pt idx="37">
                  <c:v>-392.03630556374412</c:v>
                </c:pt>
                <c:pt idx="38">
                  <c:v>-451.5182312282883</c:v>
                </c:pt>
                <c:pt idx="39">
                  <c:v>-444.70386430347446</c:v>
                </c:pt>
                <c:pt idx="40">
                  <c:v>-319.1197477621339</c:v>
                </c:pt>
                <c:pt idx="41">
                  <c:v>-141.46675793372037</c:v>
                </c:pt>
                <c:pt idx="42">
                  <c:v>-314.18626818946456</c:v>
                </c:pt>
                <c:pt idx="43">
                  <c:v>-325.58201092373264</c:v>
                </c:pt>
                <c:pt idx="44">
                  <c:v>-286.60401186655298</c:v>
                </c:pt>
                <c:pt idx="45">
                  <c:v>-261.12772706378377</c:v>
                </c:pt>
                <c:pt idx="46">
                  <c:v>-197.30305171208391</c:v>
                </c:pt>
                <c:pt idx="47">
                  <c:v>-255.69658942547136</c:v>
                </c:pt>
                <c:pt idx="48">
                  <c:v>-189.24586513527021</c:v>
                </c:pt>
                <c:pt idx="49">
                  <c:v>1.4210854715202004E-12</c:v>
                </c:pt>
                <c:pt idx="50">
                  <c:v>-50.654134864726927</c:v>
                </c:pt>
                <c:pt idx="51">
                  <c:v>-38.908269729455299</c:v>
                </c:pt>
                <c:pt idx="52">
                  <c:v>10.83759540581633</c:v>
                </c:pt>
                <c:pt idx="53">
                  <c:v>-9.416539458912041</c:v>
                </c:pt>
                <c:pt idx="54">
                  <c:v>-154.67067432364041</c:v>
                </c:pt>
                <c:pt idx="55">
                  <c:v>-197.92480918836878</c:v>
                </c:pt>
                <c:pt idx="56">
                  <c:v>-192.17894405309715</c:v>
                </c:pt>
                <c:pt idx="57">
                  <c:v>-339.43307891782553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0A-409D-8507-AB6E78BA5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949416720"/>
        <c:axId val="-949421616"/>
      </c:lineChart>
      <c:catAx>
        <c:axId val="-949416720"/>
        <c:scaling>
          <c:orientation val="minMax"/>
        </c:scaling>
        <c:delete val="0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cs-CZ"/>
          </a:p>
        </c:txPr>
        <c:crossAx val="-949421616"/>
        <c:crosses val="autoZero"/>
        <c:auto val="1"/>
        <c:lblAlgn val="ctr"/>
        <c:lblOffset val="100"/>
        <c:noMultiLvlLbl val="0"/>
      </c:catAx>
      <c:valAx>
        <c:axId val="-949421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9494167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Data!$C$1</c:f>
              <c:strCache>
                <c:ptCount val="1"/>
                <c:pt idx="0">
                  <c:v>Qd</c:v>
                </c:pt>
              </c:strCache>
            </c:strRef>
          </c:tx>
          <c:spPr>
            <a:ln w="19050"/>
          </c:spPr>
          <c:marker>
            <c:symbol val="none"/>
          </c:marker>
          <c:cat>
            <c:numRef>
              <c:f>Data!$B$2:$B$335</c:f>
              <c:numCache>
                <c:formatCode>m/d/yyyy</c:formatCode>
                <c:ptCount val="334"/>
                <c:pt idx="0">
                  <c:v>41944</c:v>
                </c:pt>
                <c:pt idx="1">
                  <c:v>41945</c:v>
                </c:pt>
                <c:pt idx="2">
                  <c:v>41946</c:v>
                </c:pt>
                <c:pt idx="3">
                  <c:v>41947</c:v>
                </c:pt>
                <c:pt idx="4">
                  <c:v>41948</c:v>
                </c:pt>
                <c:pt idx="5">
                  <c:v>41949</c:v>
                </c:pt>
                <c:pt idx="6">
                  <c:v>41950</c:v>
                </c:pt>
                <c:pt idx="7">
                  <c:v>41951</c:v>
                </c:pt>
                <c:pt idx="8">
                  <c:v>41952</c:v>
                </c:pt>
                <c:pt idx="9">
                  <c:v>41953</c:v>
                </c:pt>
                <c:pt idx="10">
                  <c:v>41954</c:v>
                </c:pt>
                <c:pt idx="11">
                  <c:v>41955</c:v>
                </c:pt>
                <c:pt idx="12">
                  <c:v>41956</c:v>
                </c:pt>
                <c:pt idx="13">
                  <c:v>41957</c:v>
                </c:pt>
                <c:pt idx="14">
                  <c:v>41958</c:v>
                </c:pt>
                <c:pt idx="15">
                  <c:v>41959</c:v>
                </c:pt>
                <c:pt idx="16">
                  <c:v>41960</c:v>
                </c:pt>
                <c:pt idx="17">
                  <c:v>41961</c:v>
                </c:pt>
                <c:pt idx="18">
                  <c:v>41962</c:v>
                </c:pt>
                <c:pt idx="19">
                  <c:v>41963</c:v>
                </c:pt>
                <c:pt idx="20">
                  <c:v>41964</c:v>
                </c:pt>
                <c:pt idx="21">
                  <c:v>41965</c:v>
                </c:pt>
                <c:pt idx="22">
                  <c:v>41966</c:v>
                </c:pt>
                <c:pt idx="23">
                  <c:v>41967</c:v>
                </c:pt>
                <c:pt idx="24">
                  <c:v>41968</c:v>
                </c:pt>
                <c:pt idx="25">
                  <c:v>41969</c:v>
                </c:pt>
                <c:pt idx="26">
                  <c:v>41970</c:v>
                </c:pt>
                <c:pt idx="27">
                  <c:v>41971</c:v>
                </c:pt>
                <c:pt idx="28">
                  <c:v>41972</c:v>
                </c:pt>
                <c:pt idx="29">
                  <c:v>41973</c:v>
                </c:pt>
                <c:pt idx="30">
                  <c:v>41974</c:v>
                </c:pt>
                <c:pt idx="31">
                  <c:v>41975</c:v>
                </c:pt>
                <c:pt idx="32">
                  <c:v>41976</c:v>
                </c:pt>
                <c:pt idx="33">
                  <c:v>41977</c:v>
                </c:pt>
                <c:pt idx="34">
                  <c:v>41978</c:v>
                </c:pt>
                <c:pt idx="35">
                  <c:v>41979</c:v>
                </c:pt>
                <c:pt idx="36">
                  <c:v>41980</c:v>
                </c:pt>
                <c:pt idx="37">
                  <c:v>41981</c:v>
                </c:pt>
                <c:pt idx="38">
                  <c:v>41982</c:v>
                </c:pt>
                <c:pt idx="39">
                  <c:v>41983</c:v>
                </c:pt>
                <c:pt idx="40">
                  <c:v>41984</c:v>
                </c:pt>
                <c:pt idx="41">
                  <c:v>41985</c:v>
                </c:pt>
                <c:pt idx="42">
                  <c:v>41986</c:v>
                </c:pt>
                <c:pt idx="43">
                  <c:v>41987</c:v>
                </c:pt>
                <c:pt idx="44">
                  <c:v>41988</c:v>
                </c:pt>
                <c:pt idx="45">
                  <c:v>41989</c:v>
                </c:pt>
                <c:pt idx="46">
                  <c:v>41990</c:v>
                </c:pt>
                <c:pt idx="47">
                  <c:v>41991</c:v>
                </c:pt>
                <c:pt idx="48">
                  <c:v>41992</c:v>
                </c:pt>
                <c:pt idx="49">
                  <c:v>41993</c:v>
                </c:pt>
                <c:pt idx="50">
                  <c:v>41994</c:v>
                </c:pt>
                <c:pt idx="51">
                  <c:v>41995</c:v>
                </c:pt>
                <c:pt idx="52">
                  <c:v>41996</c:v>
                </c:pt>
                <c:pt idx="53">
                  <c:v>41997</c:v>
                </c:pt>
                <c:pt idx="54">
                  <c:v>41998</c:v>
                </c:pt>
                <c:pt idx="55">
                  <c:v>41999</c:v>
                </c:pt>
                <c:pt idx="56">
                  <c:v>42000</c:v>
                </c:pt>
                <c:pt idx="57">
                  <c:v>42001</c:v>
                </c:pt>
                <c:pt idx="58">
                  <c:v>42002</c:v>
                </c:pt>
                <c:pt idx="59">
                  <c:v>42003</c:v>
                </c:pt>
                <c:pt idx="60">
                  <c:v>42004</c:v>
                </c:pt>
                <c:pt idx="61">
                  <c:v>42005</c:v>
                </c:pt>
                <c:pt idx="62">
                  <c:v>42006</c:v>
                </c:pt>
                <c:pt idx="63">
                  <c:v>42007</c:v>
                </c:pt>
                <c:pt idx="64">
                  <c:v>42008</c:v>
                </c:pt>
                <c:pt idx="65">
                  <c:v>42009</c:v>
                </c:pt>
                <c:pt idx="66">
                  <c:v>42010</c:v>
                </c:pt>
                <c:pt idx="67">
                  <c:v>42011</c:v>
                </c:pt>
                <c:pt idx="68">
                  <c:v>42012</c:v>
                </c:pt>
                <c:pt idx="69">
                  <c:v>42013</c:v>
                </c:pt>
                <c:pt idx="70">
                  <c:v>42014</c:v>
                </c:pt>
                <c:pt idx="71">
                  <c:v>42015</c:v>
                </c:pt>
                <c:pt idx="72">
                  <c:v>42016</c:v>
                </c:pt>
                <c:pt idx="73">
                  <c:v>42017</c:v>
                </c:pt>
                <c:pt idx="74">
                  <c:v>42018</c:v>
                </c:pt>
                <c:pt idx="75">
                  <c:v>42019</c:v>
                </c:pt>
                <c:pt idx="76">
                  <c:v>42020</c:v>
                </c:pt>
                <c:pt idx="77">
                  <c:v>42021</c:v>
                </c:pt>
                <c:pt idx="78">
                  <c:v>42022</c:v>
                </c:pt>
                <c:pt idx="79">
                  <c:v>42023</c:v>
                </c:pt>
                <c:pt idx="80">
                  <c:v>42024</c:v>
                </c:pt>
                <c:pt idx="81">
                  <c:v>42025</c:v>
                </c:pt>
                <c:pt idx="82">
                  <c:v>42026</c:v>
                </c:pt>
                <c:pt idx="83">
                  <c:v>42027</c:v>
                </c:pt>
                <c:pt idx="84">
                  <c:v>42028</c:v>
                </c:pt>
                <c:pt idx="85">
                  <c:v>42029</c:v>
                </c:pt>
                <c:pt idx="86">
                  <c:v>42030</c:v>
                </c:pt>
                <c:pt idx="87">
                  <c:v>42031</c:v>
                </c:pt>
                <c:pt idx="88">
                  <c:v>42032</c:v>
                </c:pt>
                <c:pt idx="89">
                  <c:v>42033</c:v>
                </c:pt>
                <c:pt idx="90">
                  <c:v>42034</c:v>
                </c:pt>
                <c:pt idx="91">
                  <c:v>42035</c:v>
                </c:pt>
                <c:pt idx="92">
                  <c:v>42036</c:v>
                </c:pt>
                <c:pt idx="93">
                  <c:v>42037</c:v>
                </c:pt>
                <c:pt idx="94">
                  <c:v>42038</c:v>
                </c:pt>
                <c:pt idx="95">
                  <c:v>42039</c:v>
                </c:pt>
                <c:pt idx="96">
                  <c:v>42040</c:v>
                </c:pt>
                <c:pt idx="97">
                  <c:v>42041</c:v>
                </c:pt>
                <c:pt idx="98">
                  <c:v>42042</c:v>
                </c:pt>
                <c:pt idx="99">
                  <c:v>42043</c:v>
                </c:pt>
                <c:pt idx="100">
                  <c:v>42044</c:v>
                </c:pt>
                <c:pt idx="101">
                  <c:v>42045</c:v>
                </c:pt>
                <c:pt idx="102">
                  <c:v>42046</c:v>
                </c:pt>
                <c:pt idx="103">
                  <c:v>42047</c:v>
                </c:pt>
                <c:pt idx="104">
                  <c:v>42048</c:v>
                </c:pt>
                <c:pt idx="105">
                  <c:v>42049</c:v>
                </c:pt>
                <c:pt idx="106">
                  <c:v>42050</c:v>
                </c:pt>
                <c:pt idx="107">
                  <c:v>42051</c:v>
                </c:pt>
                <c:pt idx="108">
                  <c:v>42052</c:v>
                </c:pt>
                <c:pt idx="109">
                  <c:v>42053</c:v>
                </c:pt>
                <c:pt idx="110">
                  <c:v>42054</c:v>
                </c:pt>
                <c:pt idx="111">
                  <c:v>42055</c:v>
                </c:pt>
                <c:pt idx="112">
                  <c:v>42056</c:v>
                </c:pt>
                <c:pt idx="113">
                  <c:v>42057</c:v>
                </c:pt>
                <c:pt idx="114">
                  <c:v>42058</c:v>
                </c:pt>
                <c:pt idx="115">
                  <c:v>42059</c:v>
                </c:pt>
                <c:pt idx="116">
                  <c:v>42060</c:v>
                </c:pt>
                <c:pt idx="117">
                  <c:v>42061</c:v>
                </c:pt>
                <c:pt idx="118">
                  <c:v>42062</c:v>
                </c:pt>
                <c:pt idx="119">
                  <c:v>42063</c:v>
                </c:pt>
                <c:pt idx="120">
                  <c:v>42064</c:v>
                </c:pt>
                <c:pt idx="121">
                  <c:v>42065</c:v>
                </c:pt>
                <c:pt idx="122">
                  <c:v>42066</c:v>
                </c:pt>
                <c:pt idx="123">
                  <c:v>42067</c:v>
                </c:pt>
                <c:pt idx="124">
                  <c:v>42068</c:v>
                </c:pt>
                <c:pt idx="125">
                  <c:v>42069</c:v>
                </c:pt>
                <c:pt idx="126">
                  <c:v>42070</c:v>
                </c:pt>
                <c:pt idx="127">
                  <c:v>42071</c:v>
                </c:pt>
                <c:pt idx="128">
                  <c:v>42072</c:v>
                </c:pt>
                <c:pt idx="129">
                  <c:v>42073</c:v>
                </c:pt>
                <c:pt idx="130">
                  <c:v>42074</c:v>
                </c:pt>
                <c:pt idx="131">
                  <c:v>42075</c:v>
                </c:pt>
                <c:pt idx="132">
                  <c:v>42076</c:v>
                </c:pt>
                <c:pt idx="133">
                  <c:v>42077</c:v>
                </c:pt>
                <c:pt idx="134">
                  <c:v>42078</c:v>
                </c:pt>
                <c:pt idx="135">
                  <c:v>42079</c:v>
                </c:pt>
                <c:pt idx="136">
                  <c:v>42080</c:v>
                </c:pt>
                <c:pt idx="137">
                  <c:v>42081</c:v>
                </c:pt>
                <c:pt idx="138">
                  <c:v>42082</c:v>
                </c:pt>
                <c:pt idx="139">
                  <c:v>42083</c:v>
                </c:pt>
                <c:pt idx="140">
                  <c:v>42084</c:v>
                </c:pt>
                <c:pt idx="141">
                  <c:v>42085</c:v>
                </c:pt>
                <c:pt idx="142">
                  <c:v>42086</c:v>
                </c:pt>
                <c:pt idx="143">
                  <c:v>42087</c:v>
                </c:pt>
                <c:pt idx="144">
                  <c:v>42088</c:v>
                </c:pt>
                <c:pt idx="145">
                  <c:v>42089</c:v>
                </c:pt>
                <c:pt idx="146">
                  <c:v>42090</c:v>
                </c:pt>
                <c:pt idx="147">
                  <c:v>42091</c:v>
                </c:pt>
                <c:pt idx="148">
                  <c:v>42092</c:v>
                </c:pt>
                <c:pt idx="149">
                  <c:v>42093</c:v>
                </c:pt>
                <c:pt idx="150">
                  <c:v>42094</c:v>
                </c:pt>
                <c:pt idx="151">
                  <c:v>42095</c:v>
                </c:pt>
                <c:pt idx="152">
                  <c:v>42096</c:v>
                </c:pt>
                <c:pt idx="153">
                  <c:v>42097</c:v>
                </c:pt>
                <c:pt idx="154">
                  <c:v>42098</c:v>
                </c:pt>
                <c:pt idx="155">
                  <c:v>42099</c:v>
                </c:pt>
                <c:pt idx="156">
                  <c:v>42100</c:v>
                </c:pt>
                <c:pt idx="157">
                  <c:v>42101</c:v>
                </c:pt>
                <c:pt idx="158">
                  <c:v>42102</c:v>
                </c:pt>
                <c:pt idx="159">
                  <c:v>42103</c:v>
                </c:pt>
                <c:pt idx="160">
                  <c:v>42104</c:v>
                </c:pt>
                <c:pt idx="161">
                  <c:v>42105</c:v>
                </c:pt>
                <c:pt idx="162">
                  <c:v>42106</c:v>
                </c:pt>
                <c:pt idx="163">
                  <c:v>42107</c:v>
                </c:pt>
                <c:pt idx="164">
                  <c:v>42108</c:v>
                </c:pt>
                <c:pt idx="165">
                  <c:v>42109</c:v>
                </c:pt>
                <c:pt idx="166">
                  <c:v>42110</c:v>
                </c:pt>
                <c:pt idx="167">
                  <c:v>42111</c:v>
                </c:pt>
                <c:pt idx="168">
                  <c:v>42112</c:v>
                </c:pt>
                <c:pt idx="169">
                  <c:v>42113</c:v>
                </c:pt>
                <c:pt idx="170">
                  <c:v>42114</c:v>
                </c:pt>
                <c:pt idx="171">
                  <c:v>42115</c:v>
                </c:pt>
                <c:pt idx="172">
                  <c:v>42116</c:v>
                </c:pt>
                <c:pt idx="173">
                  <c:v>42117</c:v>
                </c:pt>
                <c:pt idx="174">
                  <c:v>42118</c:v>
                </c:pt>
                <c:pt idx="175">
                  <c:v>42119</c:v>
                </c:pt>
                <c:pt idx="176">
                  <c:v>42120</c:v>
                </c:pt>
                <c:pt idx="177">
                  <c:v>42121</c:v>
                </c:pt>
                <c:pt idx="178">
                  <c:v>42122</c:v>
                </c:pt>
                <c:pt idx="179">
                  <c:v>42123</c:v>
                </c:pt>
                <c:pt idx="180">
                  <c:v>42124</c:v>
                </c:pt>
                <c:pt idx="181">
                  <c:v>42125</c:v>
                </c:pt>
                <c:pt idx="182">
                  <c:v>42126</c:v>
                </c:pt>
                <c:pt idx="183">
                  <c:v>42127</c:v>
                </c:pt>
                <c:pt idx="184">
                  <c:v>42128</c:v>
                </c:pt>
                <c:pt idx="185">
                  <c:v>42129</c:v>
                </c:pt>
                <c:pt idx="186">
                  <c:v>42130</c:v>
                </c:pt>
                <c:pt idx="187">
                  <c:v>42131</c:v>
                </c:pt>
                <c:pt idx="188">
                  <c:v>42132</c:v>
                </c:pt>
                <c:pt idx="189">
                  <c:v>42133</c:v>
                </c:pt>
                <c:pt idx="190">
                  <c:v>42134</c:v>
                </c:pt>
                <c:pt idx="191">
                  <c:v>42135</c:v>
                </c:pt>
                <c:pt idx="192">
                  <c:v>42136</c:v>
                </c:pt>
                <c:pt idx="193">
                  <c:v>42137</c:v>
                </c:pt>
                <c:pt idx="194">
                  <c:v>42138</c:v>
                </c:pt>
                <c:pt idx="195">
                  <c:v>42139</c:v>
                </c:pt>
                <c:pt idx="196">
                  <c:v>42140</c:v>
                </c:pt>
                <c:pt idx="197">
                  <c:v>42141</c:v>
                </c:pt>
                <c:pt idx="198">
                  <c:v>42142</c:v>
                </c:pt>
                <c:pt idx="199">
                  <c:v>42143</c:v>
                </c:pt>
                <c:pt idx="200">
                  <c:v>42144</c:v>
                </c:pt>
                <c:pt idx="201">
                  <c:v>42145</c:v>
                </c:pt>
                <c:pt idx="202">
                  <c:v>42146</c:v>
                </c:pt>
                <c:pt idx="203">
                  <c:v>42147</c:v>
                </c:pt>
                <c:pt idx="204">
                  <c:v>42148</c:v>
                </c:pt>
                <c:pt idx="205">
                  <c:v>42149</c:v>
                </c:pt>
                <c:pt idx="206">
                  <c:v>42150</c:v>
                </c:pt>
                <c:pt idx="207">
                  <c:v>42151</c:v>
                </c:pt>
                <c:pt idx="208">
                  <c:v>42152</c:v>
                </c:pt>
                <c:pt idx="209">
                  <c:v>42153</c:v>
                </c:pt>
                <c:pt idx="210">
                  <c:v>42154</c:v>
                </c:pt>
                <c:pt idx="211">
                  <c:v>42155</c:v>
                </c:pt>
                <c:pt idx="212">
                  <c:v>42156</c:v>
                </c:pt>
                <c:pt idx="213">
                  <c:v>42157</c:v>
                </c:pt>
                <c:pt idx="214">
                  <c:v>42158</c:v>
                </c:pt>
                <c:pt idx="215">
                  <c:v>42159</c:v>
                </c:pt>
                <c:pt idx="216">
                  <c:v>42160</c:v>
                </c:pt>
                <c:pt idx="217">
                  <c:v>42161</c:v>
                </c:pt>
                <c:pt idx="218">
                  <c:v>42162</c:v>
                </c:pt>
                <c:pt idx="219">
                  <c:v>42163</c:v>
                </c:pt>
                <c:pt idx="220">
                  <c:v>42164</c:v>
                </c:pt>
                <c:pt idx="221">
                  <c:v>42165</c:v>
                </c:pt>
                <c:pt idx="222">
                  <c:v>42166</c:v>
                </c:pt>
                <c:pt idx="223">
                  <c:v>42167</c:v>
                </c:pt>
                <c:pt idx="224">
                  <c:v>42168</c:v>
                </c:pt>
                <c:pt idx="225">
                  <c:v>42169</c:v>
                </c:pt>
                <c:pt idx="226">
                  <c:v>42170</c:v>
                </c:pt>
                <c:pt idx="227">
                  <c:v>42171</c:v>
                </c:pt>
                <c:pt idx="228">
                  <c:v>42172</c:v>
                </c:pt>
                <c:pt idx="229">
                  <c:v>42173</c:v>
                </c:pt>
                <c:pt idx="230">
                  <c:v>42174</c:v>
                </c:pt>
                <c:pt idx="231">
                  <c:v>42175</c:v>
                </c:pt>
                <c:pt idx="232">
                  <c:v>42176</c:v>
                </c:pt>
                <c:pt idx="233">
                  <c:v>42177</c:v>
                </c:pt>
                <c:pt idx="234">
                  <c:v>42178</c:v>
                </c:pt>
                <c:pt idx="235">
                  <c:v>42179</c:v>
                </c:pt>
                <c:pt idx="236">
                  <c:v>42180</c:v>
                </c:pt>
                <c:pt idx="237">
                  <c:v>42181</c:v>
                </c:pt>
                <c:pt idx="238">
                  <c:v>42182</c:v>
                </c:pt>
                <c:pt idx="239">
                  <c:v>42183</c:v>
                </c:pt>
                <c:pt idx="240">
                  <c:v>42184</c:v>
                </c:pt>
                <c:pt idx="241">
                  <c:v>42185</c:v>
                </c:pt>
                <c:pt idx="242">
                  <c:v>42186</c:v>
                </c:pt>
                <c:pt idx="243">
                  <c:v>42187</c:v>
                </c:pt>
                <c:pt idx="244">
                  <c:v>42188</c:v>
                </c:pt>
                <c:pt idx="245">
                  <c:v>42189</c:v>
                </c:pt>
                <c:pt idx="246">
                  <c:v>42190</c:v>
                </c:pt>
                <c:pt idx="247">
                  <c:v>42191</c:v>
                </c:pt>
                <c:pt idx="248">
                  <c:v>42192</c:v>
                </c:pt>
                <c:pt idx="249">
                  <c:v>42193</c:v>
                </c:pt>
                <c:pt idx="250">
                  <c:v>42194</c:v>
                </c:pt>
                <c:pt idx="251">
                  <c:v>42195</c:v>
                </c:pt>
                <c:pt idx="252">
                  <c:v>42196</c:v>
                </c:pt>
                <c:pt idx="253">
                  <c:v>42197</c:v>
                </c:pt>
                <c:pt idx="254">
                  <c:v>42198</c:v>
                </c:pt>
                <c:pt idx="255">
                  <c:v>42199</c:v>
                </c:pt>
                <c:pt idx="256">
                  <c:v>42200</c:v>
                </c:pt>
                <c:pt idx="257">
                  <c:v>42201</c:v>
                </c:pt>
                <c:pt idx="258">
                  <c:v>42202</c:v>
                </c:pt>
                <c:pt idx="259">
                  <c:v>42203</c:v>
                </c:pt>
                <c:pt idx="260">
                  <c:v>42204</c:v>
                </c:pt>
                <c:pt idx="261">
                  <c:v>42205</c:v>
                </c:pt>
                <c:pt idx="262">
                  <c:v>42206</c:v>
                </c:pt>
                <c:pt idx="263">
                  <c:v>42207</c:v>
                </c:pt>
                <c:pt idx="264">
                  <c:v>42208</c:v>
                </c:pt>
                <c:pt idx="265">
                  <c:v>42209</c:v>
                </c:pt>
                <c:pt idx="266">
                  <c:v>42210</c:v>
                </c:pt>
                <c:pt idx="267">
                  <c:v>42211</c:v>
                </c:pt>
                <c:pt idx="268">
                  <c:v>42212</c:v>
                </c:pt>
                <c:pt idx="269">
                  <c:v>42213</c:v>
                </c:pt>
                <c:pt idx="270">
                  <c:v>42214</c:v>
                </c:pt>
                <c:pt idx="271">
                  <c:v>42215</c:v>
                </c:pt>
                <c:pt idx="272">
                  <c:v>42216</c:v>
                </c:pt>
                <c:pt idx="273">
                  <c:v>42217</c:v>
                </c:pt>
                <c:pt idx="274">
                  <c:v>42218</c:v>
                </c:pt>
                <c:pt idx="275">
                  <c:v>42219</c:v>
                </c:pt>
                <c:pt idx="276">
                  <c:v>42220</c:v>
                </c:pt>
                <c:pt idx="277">
                  <c:v>42221</c:v>
                </c:pt>
                <c:pt idx="278">
                  <c:v>42222</c:v>
                </c:pt>
                <c:pt idx="279">
                  <c:v>42223</c:v>
                </c:pt>
                <c:pt idx="280">
                  <c:v>42224</c:v>
                </c:pt>
                <c:pt idx="281">
                  <c:v>42225</c:v>
                </c:pt>
                <c:pt idx="282">
                  <c:v>42226</c:v>
                </c:pt>
                <c:pt idx="283">
                  <c:v>42227</c:v>
                </c:pt>
                <c:pt idx="284">
                  <c:v>42228</c:v>
                </c:pt>
                <c:pt idx="285">
                  <c:v>42229</c:v>
                </c:pt>
                <c:pt idx="286">
                  <c:v>42230</c:v>
                </c:pt>
                <c:pt idx="287">
                  <c:v>42231</c:v>
                </c:pt>
                <c:pt idx="288">
                  <c:v>42232</c:v>
                </c:pt>
                <c:pt idx="289">
                  <c:v>42233</c:v>
                </c:pt>
                <c:pt idx="290">
                  <c:v>42234</c:v>
                </c:pt>
                <c:pt idx="291">
                  <c:v>42235</c:v>
                </c:pt>
                <c:pt idx="292">
                  <c:v>42236</c:v>
                </c:pt>
                <c:pt idx="293">
                  <c:v>42237</c:v>
                </c:pt>
                <c:pt idx="294">
                  <c:v>42238</c:v>
                </c:pt>
                <c:pt idx="295">
                  <c:v>42239</c:v>
                </c:pt>
                <c:pt idx="296">
                  <c:v>42240</c:v>
                </c:pt>
                <c:pt idx="297">
                  <c:v>42241</c:v>
                </c:pt>
                <c:pt idx="298">
                  <c:v>42242</c:v>
                </c:pt>
                <c:pt idx="299">
                  <c:v>42243</c:v>
                </c:pt>
                <c:pt idx="300">
                  <c:v>42244</c:v>
                </c:pt>
                <c:pt idx="301">
                  <c:v>42245</c:v>
                </c:pt>
                <c:pt idx="302">
                  <c:v>42246</c:v>
                </c:pt>
                <c:pt idx="303">
                  <c:v>42247</c:v>
                </c:pt>
                <c:pt idx="304">
                  <c:v>42248</c:v>
                </c:pt>
                <c:pt idx="305">
                  <c:v>42249</c:v>
                </c:pt>
                <c:pt idx="306">
                  <c:v>42250</c:v>
                </c:pt>
                <c:pt idx="307">
                  <c:v>42251</c:v>
                </c:pt>
                <c:pt idx="308">
                  <c:v>42252</c:v>
                </c:pt>
                <c:pt idx="309">
                  <c:v>42253</c:v>
                </c:pt>
                <c:pt idx="310">
                  <c:v>42254</c:v>
                </c:pt>
                <c:pt idx="311">
                  <c:v>42255</c:v>
                </c:pt>
                <c:pt idx="312">
                  <c:v>42256</c:v>
                </c:pt>
                <c:pt idx="313">
                  <c:v>42257</c:v>
                </c:pt>
                <c:pt idx="314">
                  <c:v>42258</c:v>
                </c:pt>
                <c:pt idx="315">
                  <c:v>42259</c:v>
                </c:pt>
                <c:pt idx="316">
                  <c:v>42260</c:v>
                </c:pt>
                <c:pt idx="317">
                  <c:v>42261</c:v>
                </c:pt>
                <c:pt idx="318">
                  <c:v>42262</c:v>
                </c:pt>
                <c:pt idx="319">
                  <c:v>42263</c:v>
                </c:pt>
                <c:pt idx="320">
                  <c:v>42264</c:v>
                </c:pt>
                <c:pt idx="321">
                  <c:v>42265</c:v>
                </c:pt>
                <c:pt idx="322">
                  <c:v>42266</c:v>
                </c:pt>
                <c:pt idx="323">
                  <c:v>42267</c:v>
                </c:pt>
                <c:pt idx="324">
                  <c:v>42268</c:v>
                </c:pt>
                <c:pt idx="325">
                  <c:v>42269</c:v>
                </c:pt>
                <c:pt idx="326">
                  <c:v>42270</c:v>
                </c:pt>
                <c:pt idx="327">
                  <c:v>42271</c:v>
                </c:pt>
                <c:pt idx="328">
                  <c:v>42272</c:v>
                </c:pt>
                <c:pt idx="329">
                  <c:v>42273</c:v>
                </c:pt>
                <c:pt idx="330">
                  <c:v>42274</c:v>
                </c:pt>
                <c:pt idx="331">
                  <c:v>42275</c:v>
                </c:pt>
                <c:pt idx="332">
                  <c:v>42276</c:v>
                </c:pt>
                <c:pt idx="333">
                  <c:v>42277</c:v>
                </c:pt>
              </c:numCache>
            </c:numRef>
          </c:cat>
          <c:val>
            <c:numRef>
              <c:f>Data!$C$2:$C$335</c:f>
              <c:numCache>
                <c:formatCode>0.00</c:formatCode>
                <c:ptCount val="334"/>
                <c:pt idx="0">
                  <c:v>9.3699999999999992</c:v>
                </c:pt>
                <c:pt idx="1">
                  <c:v>8.8699999999999992</c:v>
                </c:pt>
                <c:pt idx="2">
                  <c:v>8.6300000000000008</c:v>
                </c:pt>
                <c:pt idx="3">
                  <c:v>8.57</c:v>
                </c:pt>
                <c:pt idx="4">
                  <c:v>8.64</c:v>
                </c:pt>
                <c:pt idx="5">
                  <c:v>8.0399999999999991</c:v>
                </c:pt>
                <c:pt idx="6">
                  <c:v>8.5399999999999991</c:v>
                </c:pt>
                <c:pt idx="7">
                  <c:v>8.85</c:v>
                </c:pt>
                <c:pt idx="8">
                  <c:v>9.67</c:v>
                </c:pt>
                <c:pt idx="9">
                  <c:v>9.2200000000000006</c:v>
                </c:pt>
                <c:pt idx="10">
                  <c:v>9.2200000000000006</c:v>
                </c:pt>
                <c:pt idx="11">
                  <c:v>8.4499999999999993</c:v>
                </c:pt>
                <c:pt idx="12">
                  <c:v>8.15</c:v>
                </c:pt>
                <c:pt idx="13">
                  <c:v>7.72</c:v>
                </c:pt>
                <c:pt idx="14">
                  <c:v>7.42</c:v>
                </c:pt>
                <c:pt idx="15">
                  <c:v>7.36</c:v>
                </c:pt>
                <c:pt idx="16">
                  <c:v>7.19</c:v>
                </c:pt>
                <c:pt idx="17">
                  <c:v>7.43</c:v>
                </c:pt>
                <c:pt idx="18">
                  <c:v>8.23</c:v>
                </c:pt>
                <c:pt idx="19">
                  <c:v>8.74</c:v>
                </c:pt>
                <c:pt idx="20">
                  <c:v>8.18</c:v>
                </c:pt>
                <c:pt idx="21">
                  <c:v>7.55</c:v>
                </c:pt>
                <c:pt idx="22">
                  <c:v>7.52</c:v>
                </c:pt>
                <c:pt idx="23">
                  <c:v>7.37</c:v>
                </c:pt>
                <c:pt idx="24">
                  <c:v>6.96</c:v>
                </c:pt>
                <c:pt idx="25">
                  <c:v>6.74</c:v>
                </c:pt>
                <c:pt idx="26">
                  <c:v>6.61</c:v>
                </c:pt>
                <c:pt idx="27">
                  <c:v>6.35</c:v>
                </c:pt>
                <c:pt idx="28">
                  <c:v>6.17</c:v>
                </c:pt>
                <c:pt idx="29">
                  <c:v>5.85</c:v>
                </c:pt>
                <c:pt idx="30">
                  <c:v>5.94</c:v>
                </c:pt>
                <c:pt idx="31">
                  <c:v>6.79</c:v>
                </c:pt>
                <c:pt idx="32">
                  <c:v>6.53</c:v>
                </c:pt>
                <c:pt idx="33">
                  <c:v>6.83</c:v>
                </c:pt>
                <c:pt idx="34">
                  <c:v>6.86</c:v>
                </c:pt>
                <c:pt idx="35">
                  <c:v>7.07</c:v>
                </c:pt>
                <c:pt idx="36">
                  <c:v>7.36</c:v>
                </c:pt>
                <c:pt idx="37">
                  <c:v>7.39</c:v>
                </c:pt>
                <c:pt idx="38">
                  <c:v>6.96</c:v>
                </c:pt>
                <c:pt idx="39">
                  <c:v>6.59</c:v>
                </c:pt>
                <c:pt idx="40">
                  <c:v>6.37</c:v>
                </c:pt>
                <c:pt idx="41">
                  <c:v>7.12</c:v>
                </c:pt>
                <c:pt idx="42">
                  <c:v>7.57</c:v>
                </c:pt>
                <c:pt idx="43">
                  <c:v>7.35</c:v>
                </c:pt>
                <c:pt idx="44">
                  <c:v>7.42</c:v>
                </c:pt>
                <c:pt idx="45">
                  <c:v>7.33</c:v>
                </c:pt>
                <c:pt idx="46">
                  <c:v>8.51</c:v>
                </c:pt>
                <c:pt idx="47">
                  <c:v>9.0299999999999994</c:v>
                </c:pt>
                <c:pt idx="48">
                  <c:v>14.8</c:v>
                </c:pt>
                <c:pt idx="49">
                  <c:v>27.7</c:v>
                </c:pt>
                <c:pt idx="50">
                  <c:v>33.1</c:v>
                </c:pt>
                <c:pt idx="51">
                  <c:v>32.4</c:v>
                </c:pt>
                <c:pt idx="52">
                  <c:v>28.9</c:v>
                </c:pt>
                <c:pt idx="53">
                  <c:v>32.4</c:v>
                </c:pt>
                <c:pt idx="54">
                  <c:v>36.5</c:v>
                </c:pt>
                <c:pt idx="55">
                  <c:v>36</c:v>
                </c:pt>
                <c:pt idx="56">
                  <c:v>28.3</c:v>
                </c:pt>
                <c:pt idx="57">
                  <c:v>22.6</c:v>
                </c:pt>
                <c:pt idx="58">
                  <c:v>19.7</c:v>
                </c:pt>
                <c:pt idx="59">
                  <c:v>18.8</c:v>
                </c:pt>
                <c:pt idx="60">
                  <c:v>16.2</c:v>
                </c:pt>
                <c:pt idx="61">
                  <c:v>15.3</c:v>
                </c:pt>
                <c:pt idx="62">
                  <c:v>15.2</c:v>
                </c:pt>
                <c:pt idx="63">
                  <c:v>17</c:v>
                </c:pt>
                <c:pt idx="64">
                  <c:v>16.7</c:v>
                </c:pt>
                <c:pt idx="65">
                  <c:v>16.2</c:v>
                </c:pt>
                <c:pt idx="66">
                  <c:v>15.3</c:v>
                </c:pt>
                <c:pt idx="67">
                  <c:v>14.1</c:v>
                </c:pt>
                <c:pt idx="68">
                  <c:v>14.1</c:v>
                </c:pt>
                <c:pt idx="69">
                  <c:v>21</c:v>
                </c:pt>
                <c:pt idx="70">
                  <c:v>75.8</c:v>
                </c:pt>
                <c:pt idx="71">
                  <c:v>148</c:v>
                </c:pt>
                <c:pt idx="72">
                  <c:v>102</c:v>
                </c:pt>
                <c:pt idx="73">
                  <c:v>69.900000000000006</c:v>
                </c:pt>
                <c:pt idx="74">
                  <c:v>60.5</c:v>
                </c:pt>
                <c:pt idx="75">
                  <c:v>50.9</c:v>
                </c:pt>
                <c:pt idx="76">
                  <c:v>41.8</c:v>
                </c:pt>
                <c:pt idx="77">
                  <c:v>38.299999999999997</c:v>
                </c:pt>
                <c:pt idx="78">
                  <c:v>36.5</c:v>
                </c:pt>
                <c:pt idx="79">
                  <c:v>34.799999999999997</c:v>
                </c:pt>
                <c:pt idx="80">
                  <c:v>32.799999999999997</c:v>
                </c:pt>
                <c:pt idx="81">
                  <c:v>31</c:v>
                </c:pt>
                <c:pt idx="82">
                  <c:v>27.8</c:v>
                </c:pt>
                <c:pt idx="83">
                  <c:v>26.2</c:v>
                </c:pt>
                <c:pt idx="84">
                  <c:v>24</c:v>
                </c:pt>
                <c:pt idx="85">
                  <c:v>21.6</c:v>
                </c:pt>
                <c:pt idx="86">
                  <c:v>20.3</c:v>
                </c:pt>
                <c:pt idx="87">
                  <c:v>19.8</c:v>
                </c:pt>
                <c:pt idx="88">
                  <c:v>19.2</c:v>
                </c:pt>
                <c:pt idx="89">
                  <c:v>19.100000000000001</c:v>
                </c:pt>
                <c:pt idx="90">
                  <c:v>18.7</c:v>
                </c:pt>
                <c:pt idx="91">
                  <c:v>18.600000000000001</c:v>
                </c:pt>
                <c:pt idx="92">
                  <c:v>17.5</c:v>
                </c:pt>
                <c:pt idx="93">
                  <c:v>16.600000000000001</c:v>
                </c:pt>
                <c:pt idx="94">
                  <c:v>15.9</c:v>
                </c:pt>
                <c:pt idx="95">
                  <c:v>15.2</c:v>
                </c:pt>
                <c:pt idx="96">
                  <c:v>14.7</c:v>
                </c:pt>
                <c:pt idx="97">
                  <c:v>14.1</c:v>
                </c:pt>
                <c:pt idx="98">
                  <c:v>12.9</c:v>
                </c:pt>
                <c:pt idx="99">
                  <c:v>13.3</c:v>
                </c:pt>
                <c:pt idx="100">
                  <c:v>13.1</c:v>
                </c:pt>
                <c:pt idx="101">
                  <c:v>13.7</c:v>
                </c:pt>
                <c:pt idx="102">
                  <c:v>14.1</c:v>
                </c:pt>
                <c:pt idx="103">
                  <c:v>14.3</c:v>
                </c:pt>
                <c:pt idx="104">
                  <c:v>15</c:v>
                </c:pt>
                <c:pt idx="105">
                  <c:v>15</c:v>
                </c:pt>
                <c:pt idx="106">
                  <c:v>14.6</c:v>
                </c:pt>
                <c:pt idx="107">
                  <c:v>15.4</c:v>
                </c:pt>
                <c:pt idx="108">
                  <c:v>14.7</c:v>
                </c:pt>
                <c:pt idx="109">
                  <c:v>13.9</c:v>
                </c:pt>
                <c:pt idx="110">
                  <c:v>13.4</c:v>
                </c:pt>
                <c:pt idx="111">
                  <c:v>13.3</c:v>
                </c:pt>
                <c:pt idx="112">
                  <c:v>12.9</c:v>
                </c:pt>
                <c:pt idx="113">
                  <c:v>12.9</c:v>
                </c:pt>
                <c:pt idx="114">
                  <c:v>12.9</c:v>
                </c:pt>
                <c:pt idx="115">
                  <c:v>14.2</c:v>
                </c:pt>
                <c:pt idx="116">
                  <c:v>16.5</c:v>
                </c:pt>
                <c:pt idx="117">
                  <c:v>17</c:v>
                </c:pt>
                <c:pt idx="118">
                  <c:v>16.8</c:v>
                </c:pt>
                <c:pt idx="119">
                  <c:v>16.7</c:v>
                </c:pt>
                <c:pt idx="120">
                  <c:v>16.8</c:v>
                </c:pt>
                <c:pt idx="121">
                  <c:v>16.899999999999999</c:v>
                </c:pt>
                <c:pt idx="122">
                  <c:v>19.2</c:v>
                </c:pt>
                <c:pt idx="123">
                  <c:v>18</c:v>
                </c:pt>
                <c:pt idx="124">
                  <c:v>18.7</c:v>
                </c:pt>
                <c:pt idx="125">
                  <c:v>17.600000000000001</c:v>
                </c:pt>
                <c:pt idx="126">
                  <c:v>16.8</c:v>
                </c:pt>
                <c:pt idx="127">
                  <c:v>16.399999999999999</c:v>
                </c:pt>
                <c:pt idx="128">
                  <c:v>15.7</c:v>
                </c:pt>
                <c:pt idx="129">
                  <c:v>14.9</c:v>
                </c:pt>
                <c:pt idx="130">
                  <c:v>14.8</c:v>
                </c:pt>
                <c:pt idx="131">
                  <c:v>14.5</c:v>
                </c:pt>
                <c:pt idx="132">
                  <c:v>14.1</c:v>
                </c:pt>
                <c:pt idx="133">
                  <c:v>13.9</c:v>
                </c:pt>
                <c:pt idx="134">
                  <c:v>13.9</c:v>
                </c:pt>
                <c:pt idx="135">
                  <c:v>13.4</c:v>
                </c:pt>
                <c:pt idx="136">
                  <c:v>13.4</c:v>
                </c:pt>
                <c:pt idx="137">
                  <c:v>13.9</c:v>
                </c:pt>
                <c:pt idx="138">
                  <c:v>13.6</c:v>
                </c:pt>
                <c:pt idx="139">
                  <c:v>13.3</c:v>
                </c:pt>
                <c:pt idx="140">
                  <c:v>13.1</c:v>
                </c:pt>
                <c:pt idx="141">
                  <c:v>11.7</c:v>
                </c:pt>
                <c:pt idx="142">
                  <c:v>11.5</c:v>
                </c:pt>
                <c:pt idx="143">
                  <c:v>11</c:v>
                </c:pt>
                <c:pt idx="144">
                  <c:v>11</c:v>
                </c:pt>
                <c:pt idx="145">
                  <c:v>11.9</c:v>
                </c:pt>
                <c:pt idx="146">
                  <c:v>17.600000000000001</c:v>
                </c:pt>
                <c:pt idx="147">
                  <c:v>18.7</c:v>
                </c:pt>
                <c:pt idx="148">
                  <c:v>20</c:v>
                </c:pt>
                <c:pt idx="149">
                  <c:v>35.1</c:v>
                </c:pt>
                <c:pt idx="150">
                  <c:v>52.1</c:v>
                </c:pt>
                <c:pt idx="151">
                  <c:v>69.5</c:v>
                </c:pt>
                <c:pt idx="152">
                  <c:v>59.7</c:v>
                </c:pt>
                <c:pt idx="153">
                  <c:v>57.5</c:v>
                </c:pt>
                <c:pt idx="154">
                  <c:v>44.9</c:v>
                </c:pt>
                <c:pt idx="155">
                  <c:v>39.6</c:v>
                </c:pt>
                <c:pt idx="156">
                  <c:v>35.200000000000003</c:v>
                </c:pt>
                <c:pt idx="157">
                  <c:v>31.7</c:v>
                </c:pt>
                <c:pt idx="158">
                  <c:v>30.6</c:v>
                </c:pt>
                <c:pt idx="159">
                  <c:v>30.5</c:v>
                </c:pt>
                <c:pt idx="160">
                  <c:v>29.5</c:v>
                </c:pt>
                <c:pt idx="161">
                  <c:v>28.9</c:v>
                </c:pt>
                <c:pt idx="162">
                  <c:v>28.9</c:v>
                </c:pt>
                <c:pt idx="163">
                  <c:v>27.7</c:v>
                </c:pt>
                <c:pt idx="164">
                  <c:v>26.2</c:v>
                </c:pt>
                <c:pt idx="165">
                  <c:v>25.8</c:v>
                </c:pt>
                <c:pt idx="166">
                  <c:v>26.2</c:v>
                </c:pt>
                <c:pt idx="167">
                  <c:v>24.5</c:v>
                </c:pt>
                <c:pt idx="168">
                  <c:v>22</c:v>
                </c:pt>
                <c:pt idx="169">
                  <c:v>20.2</c:v>
                </c:pt>
                <c:pt idx="170">
                  <c:v>19.3</c:v>
                </c:pt>
                <c:pt idx="171">
                  <c:v>17.600000000000001</c:v>
                </c:pt>
                <c:pt idx="172">
                  <c:v>15.5</c:v>
                </c:pt>
                <c:pt idx="173">
                  <c:v>14.5</c:v>
                </c:pt>
                <c:pt idx="174">
                  <c:v>12.8</c:v>
                </c:pt>
                <c:pt idx="175">
                  <c:v>12.5</c:v>
                </c:pt>
                <c:pt idx="176">
                  <c:v>12.4</c:v>
                </c:pt>
                <c:pt idx="177">
                  <c:v>12.3</c:v>
                </c:pt>
                <c:pt idx="178">
                  <c:v>11.7</c:v>
                </c:pt>
                <c:pt idx="179">
                  <c:v>12.5</c:v>
                </c:pt>
                <c:pt idx="180">
                  <c:v>11.9</c:v>
                </c:pt>
                <c:pt idx="181">
                  <c:v>11.8</c:v>
                </c:pt>
                <c:pt idx="182">
                  <c:v>13.9</c:v>
                </c:pt>
                <c:pt idx="183">
                  <c:v>10.8</c:v>
                </c:pt>
                <c:pt idx="184">
                  <c:v>9.76</c:v>
                </c:pt>
                <c:pt idx="185">
                  <c:v>9.61</c:v>
                </c:pt>
                <c:pt idx="186">
                  <c:v>11.8</c:v>
                </c:pt>
                <c:pt idx="187">
                  <c:v>11.8</c:v>
                </c:pt>
                <c:pt idx="188">
                  <c:v>9.9700000000000006</c:v>
                </c:pt>
                <c:pt idx="189">
                  <c:v>9.4</c:v>
                </c:pt>
                <c:pt idx="190">
                  <c:v>9.5</c:v>
                </c:pt>
                <c:pt idx="191">
                  <c:v>9.01</c:v>
                </c:pt>
                <c:pt idx="192">
                  <c:v>9.14</c:v>
                </c:pt>
                <c:pt idx="193">
                  <c:v>8.39</c:v>
                </c:pt>
                <c:pt idx="194">
                  <c:v>8.33</c:v>
                </c:pt>
                <c:pt idx="195">
                  <c:v>8.16</c:v>
                </c:pt>
                <c:pt idx="196">
                  <c:v>7.47</c:v>
                </c:pt>
                <c:pt idx="197">
                  <c:v>7.03</c:v>
                </c:pt>
                <c:pt idx="198">
                  <c:v>6.94</c:v>
                </c:pt>
                <c:pt idx="199">
                  <c:v>6.76</c:v>
                </c:pt>
                <c:pt idx="200">
                  <c:v>8.42</c:v>
                </c:pt>
                <c:pt idx="201">
                  <c:v>10.5</c:v>
                </c:pt>
                <c:pt idx="202">
                  <c:v>8.61</c:v>
                </c:pt>
                <c:pt idx="203">
                  <c:v>7.5</c:v>
                </c:pt>
                <c:pt idx="204">
                  <c:v>6.98</c:v>
                </c:pt>
                <c:pt idx="205">
                  <c:v>6.83</c:v>
                </c:pt>
                <c:pt idx="206">
                  <c:v>6.67</c:v>
                </c:pt>
                <c:pt idx="207">
                  <c:v>6.91</c:v>
                </c:pt>
                <c:pt idx="208">
                  <c:v>6.57</c:v>
                </c:pt>
                <c:pt idx="209">
                  <c:v>6.5</c:v>
                </c:pt>
                <c:pt idx="210">
                  <c:v>7.11</c:v>
                </c:pt>
                <c:pt idx="211">
                  <c:v>6.49</c:v>
                </c:pt>
                <c:pt idx="212">
                  <c:v>6.19</c:v>
                </c:pt>
                <c:pt idx="213">
                  <c:v>6.77</c:v>
                </c:pt>
                <c:pt idx="214">
                  <c:v>6.22</c:v>
                </c:pt>
                <c:pt idx="215">
                  <c:v>5.23</c:v>
                </c:pt>
                <c:pt idx="216">
                  <c:v>4.72</c:v>
                </c:pt>
                <c:pt idx="217">
                  <c:v>4.43</c:v>
                </c:pt>
                <c:pt idx="218">
                  <c:v>4.42</c:v>
                </c:pt>
                <c:pt idx="219">
                  <c:v>4.3899999999999997</c:v>
                </c:pt>
                <c:pt idx="220">
                  <c:v>4.55</c:v>
                </c:pt>
                <c:pt idx="221">
                  <c:v>4.54</c:v>
                </c:pt>
                <c:pt idx="222">
                  <c:v>4.41</c:v>
                </c:pt>
                <c:pt idx="223">
                  <c:v>4.47</c:v>
                </c:pt>
                <c:pt idx="224">
                  <c:v>4.93</c:v>
                </c:pt>
                <c:pt idx="225">
                  <c:v>5.34</c:v>
                </c:pt>
                <c:pt idx="226">
                  <c:v>5.29</c:v>
                </c:pt>
                <c:pt idx="227">
                  <c:v>4.8099999999999996</c:v>
                </c:pt>
                <c:pt idx="228">
                  <c:v>4.49</c:v>
                </c:pt>
                <c:pt idx="229">
                  <c:v>4.33</c:v>
                </c:pt>
                <c:pt idx="230">
                  <c:v>5.18</c:v>
                </c:pt>
                <c:pt idx="231">
                  <c:v>5.21</c:v>
                </c:pt>
                <c:pt idx="232">
                  <c:v>5.13</c:v>
                </c:pt>
                <c:pt idx="233">
                  <c:v>5.27</c:v>
                </c:pt>
                <c:pt idx="234">
                  <c:v>6.16</c:v>
                </c:pt>
                <c:pt idx="235">
                  <c:v>5.71</c:v>
                </c:pt>
                <c:pt idx="236">
                  <c:v>4.93</c:v>
                </c:pt>
                <c:pt idx="237">
                  <c:v>4.5199999999999996</c:v>
                </c:pt>
                <c:pt idx="238">
                  <c:v>4.3499999999999996</c:v>
                </c:pt>
                <c:pt idx="239">
                  <c:v>4.62</c:v>
                </c:pt>
                <c:pt idx="240">
                  <c:v>4.4400000000000004</c:v>
                </c:pt>
                <c:pt idx="241">
                  <c:v>4.45</c:v>
                </c:pt>
                <c:pt idx="242">
                  <c:v>4.32</c:v>
                </c:pt>
                <c:pt idx="243">
                  <c:v>4.08</c:v>
                </c:pt>
                <c:pt idx="244">
                  <c:v>3.64</c:v>
                </c:pt>
                <c:pt idx="245">
                  <c:v>3.3</c:v>
                </c:pt>
                <c:pt idx="246">
                  <c:v>2.9</c:v>
                </c:pt>
                <c:pt idx="247">
                  <c:v>3.32</c:v>
                </c:pt>
                <c:pt idx="248">
                  <c:v>3.21</c:v>
                </c:pt>
                <c:pt idx="249">
                  <c:v>4.46</c:v>
                </c:pt>
                <c:pt idx="250">
                  <c:v>5.14</c:v>
                </c:pt>
                <c:pt idx="251">
                  <c:v>4.34</c:v>
                </c:pt>
                <c:pt idx="252">
                  <c:v>3.87</c:v>
                </c:pt>
                <c:pt idx="253">
                  <c:v>3.65</c:v>
                </c:pt>
                <c:pt idx="254">
                  <c:v>3.81</c:v>
                </c:pt>
                <c:pt idx="255">
                  <c:v>3.9</c:v>
                </c:pt>
                <c:pt idx="256">
                  <c:v>4.6500000000000004</c:v>
                </c:pt>
                <c:pt idx="257">
                  <c:v>3.98</c:v>
                </c:pt>
                <c:pt idx="258">
                  <c:v>3.73</c:v>
                </c:pt>
                <c:pt idx="259">
                  <c:v>3.43</c:v>
                </c:pt>
                <c:pt idx="260">
                  <c:v>3.23</c:v>
                </c:pt>
                <c:pt idx="261">
                  <c:v>3.25</c:v>
                </c:pt>
                <c:pt idx="262">
                  <c:v>3.08</c:v>
                </c:pt>
                <c:pt idx="263">
                  <c:v>3.38</c:v>
                </c:pt>
                <c:pt idx="264">
                  <c:v>2.91</c:v>
                </c:pt>
                <c:pt idx="265">
                  <c:v>2.72</c:v>
                </c:pt>
                <c:pt idx="266">
                  <c:v>4.28</c:v>
                </c:pt>
                <c:pt idx="267">
                  <c:v>4.74</c:v>
                </c:pt>
                <c:pt idx="268">
                  <c:v>3.06</c:v>
                </c:pt>
                <c:pt idx="269">
                  <c:v>3.9</c:v>
                </c:pt>
                <c:pt idx="270">
                  <c:v>3.25</c:v>
                </c:pt>
                <c:pt idx="271">
                  <c:v>3.24</c:v>
                </c:pt>
                <c:pt idx="272">
                  <c:v>3.1</c:v>
                </c:pt>
                <c:pt idx="273">
                  <c:v>2.79</c:v>
                </c:pt>
                <c:pt idx="274">
                  <c:v>2.81</c:v>
                </c:pt>
                <c:pt idx="275">
                  <c:v>2.42</c:v>
                </c:pt>
                <c:pt idx="276">
                  <c:v>2.29</c:v>
                </c:pt>
                <c:pt idx="277">
                  <c:v>2.2400000000000002</c:v>
                </c:pt>
                <c:pt idx="278">
                  <c:v>2.0699999999999998</c:v>
                </c:pt>
                <c:pt idx="279">
                  <c:v>2.0299999999999998</c:v>
                </c:pt>
                <c:pt idx="280">
                  <c:v>2.0499999999999998</c:v>
                </c:pt>
                <c:pt idx="281">
                  <c:v>1.98</c:v>
                </c:pt>
                <c:pt idx="282">
                  <c:v>1.99</c:v>
                </c:pt>
                <c:pt idx="283">
                  <c:v>2.04</c:v>
                </c:pt>
                <c:pt idx="284">
                  <c:v>2.2000000000000002</c:v>
                </c:pt>
                <c:pt idx="285">
                  <c:v>3.05</c:v>
                </c:pt>
                <c:pt idx="286">
                  <c:v>2.4</c:v>
                </c:pt>
                <c:pt idx="287">
                  <c:v>2.36</c:v>
                </c:pt>
                <c:pt idx="288">
                  <c:v>2.6</c:v>
                </c:pt>
                <c:pt idx="289">
                  <c:v>2.27</c:v>
                </c:pt>
                <c:pt idx="290">
                  <c:v>4.5999999999999996</c:v>
                </c:pt>
                <c:pt idx="291">
                  <c:v>23</c:v>
                </c:pt>
                <c:pt idx="292">
                  <c:v>10.7</c:v>
                </c:pt>
                <c:pt idx="293">
                  <c:v>5.77</c:v>
                </c:pt>
                <c:pt idx="294">
                  <c:v>4.3</c:v>
                </c:pt>
                <c:pt idx="295">
                  <c:v>3.63</c:v>
                </c:pt>
                <c:pt idx="296">
                  <c:v>3.1</c:v>
                </c:pt>
                <c:pt idx="297">
                  <c:v>3.08</c:v>
                </c:pt>
                <c:pt idx="298">
                  <c:v>2.89</c:v>
                </c:pt>
                <c:pt idx="299">
                  <c:v>2.78</c:v>
                </c:pt>
                <c:pt idx="300">
                  <c:v>2.6</c:v>
                </c:pt>
                <c:pt idx="301">
                  <c:v>2.73</c:v>
                </c:pt>
                <c:pt idx="302">
                  <c:v>2.16</c:v>
                </c:pt>
                <c:pt idx="303">
                  <c:v>2.1800000000000002</c:v>
                </c:pt>
                <c:pt idx="304">
                  <c:v>2.36</c:v>
                </c:pt>
                <c:pt idx="305">
                  <c:v>2.5299999999999998</c:v>
                </c:pt>
                <c:pt idx="306">
                  <c:v>2.68</c:v>
                </c:pt>
                <c:pt idx="307">
                  <c:v>2.5299999999999998</c:v>
                </c:pt>
                <c:pt idx="308">
                  <c:v>2.5499999999999998</c:v>
                </c:pt>
                <c:pt idx="309">
                  <c:v>2.4500000000000002</c:v>
                </c:pt>
                <c:pt idx="310">
                  <c:v>2.56</c:v>
                </c:pt>
                <c:pt idx="311">
                  <c:v>3.08</c:v>
                </c:pt>
                <c:pt idx="312">
                  <c:v>2.77</c:v>
                </c:pt>
                <c:pt idx="313">
                  <c:v>2.64</c:v>
                </c:pt>
                <c:pt idx="314">
                  <c:v>2.56</c:v>
                </c:pt>
                <c:pt idx="315">
                  <c:v>2.68</c:v>
                </c:pt>
                <c:pt idx="316">
                  <c:v>2.48</c:v>
                </c:pt>
                <c:pt idx="317">
                  <c:v>2.48</c:v>
                </c:pt>
                <c:pt idx="318">
                  <c:v>2.72</c:v>
                </c:pt>
                <c:pt idx="319">
                  <c:v>2.75</c:v>
                </c:pt>
                <c:pt idx="320">
                  <c:v>2.52</c:v>
                </c:pt>
                <c:pt idx="321">
                  <c:v>2.42</c:v>
                </c:pt>
                <c:pt idx="322">
                  <c:v>2.58</c:v>
                </c:pt>
                <c:pt idx="323">
                  <c:v>2.6</c:v>
                </c:pt>
                <c:pt idx="324">
                  <c:v>2.41</c:v>
                </c:pt>
                <c:pt idx="325">
                  <c:v>2.4500000000000002</c:v>
                </c:pt>
                <c:pt idx="326">
                  <c:v>2.38</c:v>
                </c:pt>
                <c:pt idx="327">
                  <c:v>2.4500000000000002</c:v>
                </c:pt>
                <c:pt idx="328">
                  <c:v>2.41</c:v>
                </c:pt>
                <c:pt idx="329">
                  <c:v>2.39</c:v>
                </c:pt>
                <c:pt idx="330">
                  <c:v>2.1800000000000002</c:v>
                </c:pt>
                <c:pt idx="331">
                  <c:v>2.12</c:v>
                </c:pt>
                <c:pt idx="332">
                  <c:v>2.21</c:v>
                </c:pt>
                <c:pt idx="333">
                  <c:v>2.34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079-4CB1-A2C9-6E119EF01304}"/>
            </c:ext>
          </c:extLst>
        </c:ser>
        <c:ser>
          <c:idx val="1"/>
          <c:order val="1"/>
          <c:tx>
            <c:strRef>
              <c:f>Data!$D$1</c:f>
              <c:strCache>
                <c:ptCount val="1"/>
                <c:pt idx="0">
                  <c:v>Qa</c:v>
                </c:pt>
              </c:strCache>
            </c:strRef>
          </c:tx>
          <c:spPr>
            <a:ln w="15875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Data!$B$2:$B$335</c:f>
              <c:numCache>
                <c:formatCode>m/d/yyyy</c:formatCode>
                <c:ptCount val="334"/>
                <c:pt idx="0">
                  <c:v>41944</c:v>
                </c:pt>
                <c:pt idx="1">
                  <c:v>41945</c:v>
                </c:pt>
                <c:pt idx="2">
                  <c:v>41946</c:v>
                </c:pt>
                <c:pt idx="3">
                  <c:v>41947</c:v>
                </c:pt>
                <c:pt idx="4">
                  <c:v>41948</c:v>
                </c:pt>
                <c:pt idx="5">
                  <c:v>41949</c:v>
                </c:pt>
                <c:pt idx="6">
                  <c:v>41950</c:v>
                </c:pt>
                <c:pt idx="7">
                  <c:v>41951</c:v>
                </c:pt>
                <c:pt idx="8">
                  <c:v>41952</c:v>
                </c:pt>
                <c:pt idx="9">
                  <c:v>41953</c:v>
                </c:pt>
                <c:pt idx="10">
                  <c:v>41954</c:v>
                </c:pt>
                <c:pt idx="11">
                  <c:v>41955</c:v>
                </c:pt>
                <c:pt idx="12">
                  <c:v>41956</c:v>
                </c:pt>
                <c:pt idx="13">
                  <c:v>41957</c:v>
                </c:pt>
                <c:pt idx="14">
                  <c:v>41958</c:v>
                </c:pt>
                <c:pt idx="15">
                  <c:v>41959</c:v>
                </c:pt>
                <c:pt idx="16">
                  <c:v>41960</c:v>
                </c:pt>
                <c:pt idx="17">
                  <c:v>41961</c:v>
                </c:pt>
                <c:pt idx="18">
                  <c:v>41962</c:v>
                </c:pt>
                <c:pt idx="19">
                  <c:v>41963</c:v>
                </c:pt>
                <c:pt idx="20">
                  <c:v>41964</c:v>
                </c:pt>
                <c:pt idx="21">
                  <c:v>41965</c:v>
                </c:pt>
                <c:pt idx="22">
                  <c:v>41966</c:v>
                </c:pt>
                <c:pt idx="23">
                  <c:v>41967</c:v>
                </c:pt>
                <c:pt idx="24">
                  <c:v>41968</c:v>
                </c:pt>
                <c:pt idx="25">
                  <c:v>41969</c:v>
                </c:pt>
                <c:pt idx="26">
                  <c:v>41970</c:v>
                </c:pt>
                <c:pt idx="27">
                  <c:v>41971</c:v>
                </c:pt>
                <c:pt idx="28">
                  <c:v>41972</c:v>
                </c:pt>
                <c:pt idx="29">
                  <c:v>41973</c:v>
                </c:pt>
                <c:pt idx="30">
                  <c:v>41974</c:v>
                </c:pt>
                <c:pt idx="31">
                  <c:v>41975</c:v>
                </c:pt>
                <c:pt idx="32">
                  <c:v>41976</c:v>
                </c:pt>
                <c:pt idx="33">
                  <c:v>41977</c:v>
                </c:pt>
                <c:pt idx="34">
                  <c:v>41978</c:v>
                </c:pt>
                <c:pt idx="35">
                  <c:v>41979</c:v>
                </c:pt>
                <c:pt idx="36">
                  <c:v>41980</c:v>
                </c:pt>
                <c:pt idx="37">
                  <c:v>41981</c:v>
                </c:pt>
                <c:pt idx="38">
                  <c:v>41982</c:v>
                </c:pt>
                <c:pt idx="39">
                  <c:v>41983</c:v>
                </c:pt>
                <c:pt idx="40">
                  <c:v>41984</c:v>
                </c:pt>
                <c:pt idx="41">
                  <c:v>41985</c:v>
                </c:pt>
                <c:pt idx="42">
                  <c:v>41986</c:v>
                </c:pt>
                <c:pt idx="43">
                  <c:v>41987</c:v>
                </c:pt>
                <c:pt idx="44">
                  <c:v>41988</c:v>
                </c:pt>
                <c:pt idx="45">
                  <c:v>41989</c:v>
                </c:pt>
                <c:pt idx="46">
                  <c:v>41990</c:v>
                </c:pt>
                <c:pt idx="47">
                  <c:v>41991</c:v>
                </c:pt>
                <c:pt idx="48">
                  <c:v>41992</c:v>
                </c:pt>
                <c:pt idx="49">
                  <c:v>41993</c:v>
                </c:pt>
                <c:pt idx="50">
                  <c:v>41994</c:v>
                </c:pt>
                <c:pt idx="51">
                  <c:v>41995</c:v>
                </c:pt>
                <c:pt idx="52">
                  <c:v>41996</c:v>
                </c:pt>
                <c:pt idx="53">
                  <c:v>41997</c:v>
                </c:pt>
                <c:pt idx="54">
                  <c:v>41998</c:v>
                </c:pt>
                <c:pt idx="55">
                  <c:v>41999</c:v>
                </c:pt>
                <c:pt idx="56">
                  <c:v>42000</c:v>
                </c:pt>
                <c:pt idx="57">
                  <c:v>42001</c:v>
                </c:pt>
                <c:pt idx="58">
                  <c:v>42002</c:v>
                </c:pt>
                <c:pt idx="59">
                  <c:v>42003</c:v>
                </c:pt>
                <c:pt idx="60">
                  <c:v>42004</c:v>
                </c:pt>
                <c:pt idx="61">
                  <c:v>42005</c:v>
                </c:pt>
                <c:pt idx="62">
                  <c:v>42006</c:v>
                </c:pt>
                <c:pt idx="63">
                  <c:v>42007</c:v>
                </c:pt>
                <c:pt idx="64">
                  <c:v>42008</c:v>
                </c:pt>
                <c:pt idx="65">
                  <c:v>42009</c:v>
                </c:pt>
                <c:pt idx="66">
                  <c:v>42010</c:v>
                </c:pt>
                <c:pt idx="67">
                  <c:v>42011</c:v>
                </c:pt>
                <c:pt idx="68">
                  <c:v>42012</c:v>
                </c:pt>
                <c:pt idx="69">
                  <c:v>42013</c:v>
                </c:pt>
                <c:pt idx="70">
                  <c:v>42014</c:v>
                </c:pt>
                <c:pt idx="71">
                  <c:v>42015</c:v>
                </c:pt>
                <c:pt idx="72">
                  <c:v>42016</c:v>
                </c:pt>
                <c:pt idx="73">
                  <c:v>42017</c:v>
                </c:pt>
                <c:pt idx="74">
                  <c:v>42018</c:v>
                </c:pt>
                <c:pt idx="75">
                  <c:v>42019</c:v>
                </c:pt>
                <c:pt idx="76">
                  <c:v>42020</c:v>
                </c:pt>
                <c:pt idx="77">
                  <c:v>42021</c:v>
                </c:pt>
                <c:pt idx="78">
                  <c:v>42022</c:v>
                </c:pt>
                <c:pt idx="79">
                  <c:v>42023</c:v>
                </c:pt>
                <c:pt idx="80">
                  <c:v>42024</c:v>
                </c:pt>
                <c:pt idx="81">
                  <c:v>42025</c:v>
                </c:pt>
                <c:pt idx="82">
                  <c:v>42026</c:v>
                </c:pt>
                <c:pt idx="83">
                  <c:v>42027</c:v>
                </c:pt>
                <c:pt idx="84">
                  <c:v>42028</c:v>
                </c:pt>
                <c:pt idx="85">
                  <c:v>42029</c:v>
                </c:pt>
                <c:pt idx="86">
                  <c:v>42030</c:v>
                </c:pt>
                <c:pt idx="87">
                  <c:v>42031</c:v>
                </c:pt>
                <c:pt idx="88">
                  <c:v>42032</c:v>
                </c:pt>
                <c:pt idx="89">
                  <c:v>42033</c:v>
                </c:pt>
                <c:pt idx="90">
                  <c:v>42034</c:v>
                </c:pt>
                <c:pt idx="91">
                  <c:v>42035</c:v>
                </c:pt>
                <c:pt idx="92">
                  <c:v>42036</c:v>
                </c:pt>
                <c:pt idx="93">
                  <c:v>42037</c:v>
                </c:pt>
                <c:pt idx="94">
                  <c:v>42038</c:v>
                </c:pt>
                <c:pt idx="95">
                  <c:v>42039</c:v>
                </c:pt>
                <c:pt idx="96">
                  <c:v>42040</c:v>
                </c:pt>
                <c:pt idx="97">
                  <c:v>42041</c:v>
                </c:pt>
                <c:pt idx="98">
                  <c:v>42042</c:v>
                </c:pt>
                <c:pt idx="99">
                  <c:v>42043</c:v>
                </c:pt>
                <c:pt idx="100">
                  <c:v>42044</c:v>
                </c:pt>
                <c:pt idx="101">
                  <c:v>42045</c:v>
                </c:pt>
                <c:pt idx="102">
                  <c:v>42046</c:v>
                </c:pt>
                <c:pt idx="103">
                  <c:v>42047</c:v>
                </c:pt>
                <c:pt idx="104">
                  <c:v>42048</c:v>
                </c:pt>
                <c:pt idx="105">
                  <c:v>42049</c:v>
                </c:pt>
                <c:pt idx="106">
                  <c:v>42050</c:v>
                </c:pt>
                <c:pt idx="107">
                  <c:v>42051</c:v>
                </c:pt>
                <c:pt idx="108">
                  <c:v>42052</c:v>
                </c:pt>
                <c:pt idx="109">
                  <c:v>42053</c:v>
                </c:pt>
                <c:pt idx="110">
                  <c:v>42054</c:v>
                </c:pt>
                <c:pt idx="111">
                  <c:v>42055</c:v>
                </c:pt>
                <c:pt idx="112">
                  <c:v>42056</c:v>
                </c:pt>
                <c:pt idx="113">
                  <c:v>42057</c:v>
                </c:pt>
                <c:pt idx="114">
                  <c:v>42058</c:v>
                </c:pt>
                <c:pt idx="115">
                  <c:v>42059</c:v>
                </c:pt>
                <c:pt idx="116">
                  <c:v>42060</c:v>
                </c:pt>
                <c:pt idx="117">
                  <c:v>42061</c:v>
                </c:pt>
                <c:pt idx="118">
                  <c:v>42062</c:v>
                </c:pt>
                <c:pt idx="119">
                  <c:v>42063</c:v>
                </c:pt>
                <c:pt idx="120">
                  <c:v>42064</c:v>
                </c:pt>
                <c:pt idx="121">
                  <c:v>42065</c:v>
                </c:pt>
                <c:pt idx="122">
                  <c:v>42066</c:v>
                </c:pt>
                <c:pt idx="123">
                  <c:v>42067</c:v>
                </c:pt>
                <c:pt idx="124">
                  <c:v>42068</c:v>
                </c:pt>
                <c:pt idx="125">
                  <c:v>42069</c:v>
                </c:pt>
                <c:pt idx="126">
                  <c:v>42070</c:v>
                </c:pt>
                <c:pt idx="127">
                  <c:v>42071</c:v>
                </c:pt>
                <c:pt idx="128">
                  <c:v>42072</c:v>
                </c:pt>
                <c:pt idx="129">
                  <c:v>42073</c:v>
                </c:pt>
                <c:pt idx="130">
                  <c:v>42074</c:v>
                </c:pt>
                <c:pt idx="131">
                  <c:v>42075</c:v>
                </c:pt>
                <c:pt idx="132">
                  <c:v>42076</c:v>
                </c:pt>
                <c:pt idx="133">
                  <c:v>42077</c:v>
                </c:pt>
                <c:pt idx="134">
                  <c:v>42078</c:v>
                </c:pt>
                <c:pt idx="135">
                  <c:v>42079</c:v>
                </c:pt>
                <c:pt idx="136">
                  <c:v>42080</c:v>
                </c:pt>
                <c:pt idx="137">
                  <c:v>42081</c:v>
                </c:pt>
                <c:pt idx="138">
                  <c:v>42082</c:v>
                </c:pt>
                <c:pt idx="139">
                  <c:v>42083</c:v>
                </c:pt>
                <c:pt idx="140">
                  <c:v>42084</c:v>
                </c:pt>
                <c:pt idx="141">
                  <c:v>42085</c:v>
                </c:pt>
                <c:pt idx="142">
                  <c:v>42086</c:v>
                </c:pt>
                <c:pt idx="143">
                  <c:v>42087</c:v>
                </c:pt>
                <c:pt idx="144">
                  <c:v>42088</c:v>
                </c:pt>
                <c:pt idx="145">
                  <c:v>42089</c:v>
                </c:pt>
                <c:pt idx="146">
                  <c:v>42090</c:v>
                </c:pt>
                <c:pt idx="147">
                  <c:v>42091</c:v>
                </c:pt>
                <c:pt idx="148">
                  <c:v>42092</c:v>
                </c:pt>
                <c:pt idx="149">
                  <c:v>42093</c:v>
                </c:pt>
                <c:pt idx="150">
                  <c:v>42094</c:v>
                </c:pt>
                <c:pt idx="151">
                  <c:v>42095</c:v>
                </c:pt>
                <c:pt idx="152">
                  <c:v>42096</c:v>
                </c:pt>
                <c:pt idx="153">
                  <c:v>42097</c:v>
                </c:pt>
                <c:pt idx="154">
                  <c:v>42098</c:v>
                </c:pt>
                <c:pt idx="155">
                  <c:v>42099</c:v>
                </c:pt>
                <c:pt idx="156">
                  <c:v>42100</c:v>
                </c:pt>
                <c:pt idx="157">
                  <c:v>42101</c:v>
                </c:pt>
                <c:pt idx="158">
                  <c:v>42102</c:v>
                </c:pt>
                <c:pt idx="159">
                  <c:v>42103</c:v>
                </c:pt>
                <c:pt idx="160">
                  <c:v>42104</c:v>
                </c:pt>
                <c:pt idx="161">
                  <c:v>42105</c:v>
                </c:pt>
                <c:pt idx="162">
                  <c:v>42106</c:v>
                </c:pt>
                <c:pt idx="163">
                  <c:v>42107</c:v>
                </c:pt>
                <c:pt idx="164">
                  <c:v>42108</c:v>
                </c:pt>
                <c:pt idx="165">
                  <c:v>42109</c:v>
                </c:pt>
                <c:pt idx="166">
                  <c:v>42110</c:v>
                </c:pt>
                <c:pt idx="167">
                  <c:v>42111</c:v>
                </c:pt>
                <c:pt idx="168">
                  <c:v>42112</c:v>
                </c:pt>
                <c:pt idx="169">
                  <c:v>42113</c:v>
                </c:pt>
                <c:pt idx="170">
                  <c:v>42114</c:v>
                </c:pt>
                <c:pt idx="171">
                  <c:v>42115</c:v>
                </c:pt>
                <c:pt idx="172">
                  <c:v>42116</c:v>
                </c:pt>
                <c:pt idx="173">
                  <c:v>42117</c:v>
                </c:pt>
                <c:pt idx="174">
                  <c:v>42118</c:v>
                </c:pt>
                <c:pt idx="175">
                  <c:v>42119</c:v>
                </c:pt>
                <c:pt idx="176">
                  <c:v>42120</c:v>
                </c:pt>
                <c:pt idx="177">
                  <c:v>42121</c:v>
                </c:pt>
                <c:pt idx="178">
                  <c:v>42122</c:v>
                </c:pt>
                <c:pt idx="179">
                  <c:v>42123</c:v>
                </c:pt>
                <c:pt idx="180">
                  <c:v>42124</c:v>
                </c:pt>
                <c:pt idx="181">
                  <c:v>42125</c:v>
                </c:pt>
                <c:pt idx="182">
                  <c:v>42126</c:v>
                </c:pt>
                <c:pt idx="183">
                  <c:v>42127</c:v>
                </c:pt>
                <c:pt idx="184">
                  <c:v>42128</c:v>
                </c:pt>
                <c:pt idx="185">
                  <c:v>42129</c:v>
                </c:pt>
                <c:pt idx="186">
                  <c:v>42130</c:v>
                </c:pt>
                <c:pt idx="187">
                  <c:v>42131</c:v>
                </c:pt>
                <c:pt idx="188">
                  <c:v>42132</c:v>
                </c:pt>
                <c:pt idx="189">
                  <c:v>42133</c:v>
                </c:pt>
                <c:pt idx="190">
                  <c:v>42134</c:v>
                </c:pt>
                <c:pt idx="191">
                  <c:v>42135</c:v>
                </c:pt>
                <c:pt idx="192">
                  <c:v>42136</c:v>
                </c:pt>
                <c:pt idx="193">
                  <c:v>42137</c:v>
                </c:pt>
                <c:pt idx="194">
                  <c:v>42138</c:v>
                </c:pt>
                <c:pt idx="195">
                  <c:v>42139</c:v>
                </c:pt>
                <c:pt idx="196">
                  <c:v>42140</c:v>
                </c:pt>
                <c:pt idx="197">
                  <c:v>42141</c:v>
                </c:pt>
                <c:pt idx="198">
                  <c:v>42142</c:v>
                </c:pt>
                <c:pt idx="199">
                  <c:v>42143</c:v>
                </c:pt>
                <c:pt idx="200">
                  <c:v>42144</c:v>
                </c:pt>
                <c:pt idx="201">
                  <c:v>42145</c:v>
                </c:pt>
                <c:pt idx="202">
                  <c:v>42146</c:v>
                </c:pt>
                <c:pt idx="203">
                  <c:v>42147</c:v>
                </c:pt>
                <c:pt idx="204">
                  <c:v>42148</c:v>
                </c:pt>
                <c:pt idx="205">
                  <c:v>42149</c:v>
                </c:pt>
                <c:pt idx="206">
                  <c:v>42150</c:v>
                </c:pt>
                <c:pt idx="207">
                  <c:v>42151</c:v>
                </c:pt>
                <c:pt idx="208">
                  <c:v>42152</c:v>
                </c:pt>
                <c:pt idx="209">
                  <c:v>42153</c:v>
                </c:pt>
                <c:pt idx="210">
                  <c:v>42154</c:v>
                </c:pt>
                <c:pt idx="211">
                  <c:v>42155</c:v>
                </c:pt>
                <c:pt idx="212">
                  <c:v>42156</c:v>
                </c:pt>
                <c:pt idx="213">
                  <c:v>42157</c:v>
                </c:pt>
                <c:pt idx="214">
                  <c:v>42158</c:v>
                </c:pt>
                <c:pt idx="215">
                  <c:v>42159</c:v>
                </c:pt>
                <c:pt idx="216">
                  <c:v>42160</c:v>
                </c:pt>
                <c:pt idx="217">
                  <c:v>42161</c:v>
                </c:pt>
                <c:pt idx="218">
                  <c:v>42162</c:v>
                </c:pt>
                <c:pt idx="219">
                  <c:v>42163</c:v>
                </c:pt>
                <c:pt idx="220">
                  <c:v>42164</c:v>
                </c:pt>
                <c:pt idx="221">
                  <c:v>42165</c:v>
                </c:pt>
                <c:pt idx="222">
                  <c:v>42166</c:v>
                </c:pt>
                <c:pt idx="223">
                  <c:v>42167</c:v>
                </c:pt>
                <c:pt idx="224">
                  <c:v>42168</c:v>
                </c:pt>
                <c:pt idx="225">
                  <c:v>42169</c:v>
                </c:pt>
                <c:pt idx="226">
                  <c:v>42170</c:v>
                </c:pt>
                <c:pt idx="227">
                  <c:v>42171</c:v>
                </c:pt>
                <c:pt idx="228">
                  <c:v>42172</c:v>
                </c:pt>
                <c:pt idx="229">
                  <c:v>42173</c:v>
                </c:pt>
                <c:pt idx="230">
                  <c:v>42174</c:v>
                </c:pt>
                <c:pt idx="231">
                  <c:v>42175</c:v>
                </c:pt>
                <c:pt idx="232">
                  <c:v>42176</c:v>
                </c:pt>
                <c:pt idx="233">
                  <c:v>42177</c:v>
                </c:pt>
                <c:pt idx="234">
                  <c:v>42178</c:v>
                </c:pt>
                <c:pt idx="235">
                  <c:v>42179</c:v>
                </c:pt>
                <c:pt idx="236">
                  <c:v>42180</c:v>
                </c:pt>
                <c:pt idx="237">
                  <c:v>42181</c:v>
                </c:pt>
                <c:pt idx="238">
                  <c:v>42182</c:v>
                </c:pt>
                <c:pt idx="239">
                  <c:v>42183</c:v>
                </c:pt>
                <c:pt idx="240">
                  <c:v>42184</c:v>
                </c:pt>
                <c:pt idx="241">
                  <c:v>42185</c:v>
                </c:pt>
                <c:pt idx="242">
                  <c:v>42186</c:v>
                </c:pt>
                <c:pt idx="243">
                  <c:v>42187</c:v>
                </c:pt>
                <c:pt idx="244">
                  <c:v>42188</c:v>
                </c:pt>
                <c:pt idx="245">
                  <c:v>42189</c:v>
                </c:pt>
                <c:pt idx="246">
                  <c:v>42190</c:v>
                </c:pt>
                <c:pt idx="247">
                  <c:v>42191</c:v>
                </c:pt>
                <c:pt idx="248">
                  <c:v>42192</c:v>
                </c:pt>
                <c:pt idx="249">
                  <c:v>42193</c:v>
                </c:pt>
                <c:pt idx="250">
                  <c:v>42194</c:v>
                </c:pt>
                <c:pt idx="251">
                  <c:v>42195</c:v>
                </c:pt>
                <c:pt idx="252">
                  <c:v>42196</c:v>
                </c:pt>
                <c:pt idx="253">
                  <c:v>42197</c:v>
                </c:pt>
                <c:pt idx="254">
                  <c:v>42198</c:v>
                </c:pt>
                <c:pt idx="255">
                  <c:v>42199</c:v>
                </c:pt>
                <c:pt idx="256">
                  <c:v>42200</c:v>
                </c:pt>
                <c:pt idx="257">
                  <c:v>42201</c:v>
                </c:pt>
                <c:pt idx="258">
                  <c:v>42202</c:v>
                </c:pt>
                <c:pt idx="259">
                  <c:v>42203</c:v>
                </c:pt>
                <c:pt idx="260">
                  <c:v>42204</c:v>
                </c:pt>
                <c:pt idx="261">
                  <c:v>42205</c:v>
                </c:pt>
                <c:pt idx="262">
                  <c:v>42206</c:v>
                </c:pt>
                <c:pt idx="263">
                  <c:v>42207</c:v>
                </c:pt>
                <c:pt idx="264">
                  <c:v>42208</c:v>
                </c:pt>
                <c:pt idx="265">
                  <c:v>42209</c:v>
                </c:pt>
                <c:pt idx="266">
                  <c:v>42210</c:v>
                </c:pt>
                <c:pt idx="267">
                  <c:v>42211</c:v>
                </c:pt>
                <c:pt idx="268">
                  <c:v>42212</c:v>
                </c:pt>
                <c:pt idx="269">
                  <c:v>42213</c:v>
                </c:pt>
                <c:pt idx="270">
                  <c:v>42214</c:v>
                </c:pt>
                <c:pt idx="271">
                  <c:v>42215</c:v>
                </c:pt>
                <c:pt idx="272">
                  <c:v>42216</c:v>
                </c:pt>
                <c:pt idx="273">
                  <c:v>42217</c:v>
                </c:pt>
                <c:pt idx="274">
                  <c:v>42218</c:v>
                </c:pt>
                <c:pt idx="275">
                  <c:v>42219</c:v>
                </c:pt>
                <c:pt idx="276">
                  <c:v>42220</c:v>
                </c:pt>
                <c:pt idx="277">
                  <c:v>42221</c:v>
                </c:pt>
                <c:pt idx="278">
                  <c:v>42222</c:v>
                </c:pt>
                <c:pt idx="279">
                  <c:v>42223</c:v>
                </c:pt>
                <c:pt idx="280">
                  <c:v>42224</c:v>
                </c:pt>
                <c:pt idx="281">
                  <c:v>42225</c:v>
                </c:pt>
                <c:pt idx="282">
                  <c:v>42226</c:v>
                </c:pt>
                <c:pt idx="283">
                  <c:v>42227</c:v>
                </c:pt>
                <c:pt idx="284">
                  <c:v>42228</c:v>
                </c:pt>
                <c:pt idx="285">
                  <c:v>42229</c:v>
                </c:pt>
                <c:pt idx="286">
                  <c:v>42230</c:v>
                </c:pt>
                <c:pt idx="287">
                  <c:v>42231</c:v>
                </c:pt>
                <c:pt idx="288">
                  <c:v>42232</c:v>
                </c:pt>
                <c:pt idx="289">
                  <c:v>42233</c:v>
                </c:pt>
                <c:pt idx="290">
                  <c:v>42234</c:v>
                </c:pt>
                <c:pt idx="291">
                  <c:v>42235</c:v>
                </c:pt>
                <c:pt idx="292">
                  <c:v>42236</c:v>
                </c:pt>
                <c:pt idx="293">
                  <c:v>42237</c:v>
                </c:pt>
                <c:pt idx="294">
                  <c:v>42238</c:v>
                </c:pt>
                <c:pt idx="295">
                  <c:v>42239</c:v>
                </c:pt>
                <c:pt idx="296">
                  <c:v>42240</c:v>
                </c:pt>
                <c:pt idx="297">
                  <c:v>42241</c:v>
                </c:pt>
                <c:pt idx="298">
                  <c:v>42242</c:v>
                </c:pt>
                <c:pt idx="299">
                  <c:v>42243</c:v>
                </c:pt>
                <c:pt idx="300">
                  <c:v>42244</c:v>
                </c:pt>
                <c:pt idx="301">
                  <c:v>42245</c:v>
                </c:pt>
                <c:pt idx="302">
                  <c:v>42246</c:v>
                </c:pt>
                <c:pt idx="303">
                  <c:v>42247</c:v>
                </c:pt>
                <c:pt idx="304">
                  <c:v>42248</c:v>
                </c:pt>
                <c:pt idx="305">
                  <c:v>42249</c:v>
                </c:pt>
                <c:pt idx="306">
                  <c:v>42250</c:v>
                </c:pt>
                <c:pt idx="307">
                  <c:v>42251</c:v>
                </c:pt>
                <c:pt idx="308">
                  <c:v>42252</c:v>
                </c:pt>
                <c:pt idx="309">
                  <c:v>42253</c:v>
                </c:pt>
                <c:pt idx="310">
                  <c:v>42254</c:v>
                </c:pt>
                <c:pt idx="311">
                  <c:v>42255</c:v>
                </c:pt>
                <c:pt idx="312">
                  <c:v>42256</c:v>
                </c:pt>
                <c:pt idx="313">
                  <c:v>42257</c:v>
                </c:pt>
                <c:pt idx="314">
                  <c:v>42258</c:v>
                </c:pt>
                <c:pt idx="315">
                  <c:v>42259</c:v>
                </c:pt>
                <c:pt idx="316">
                  <c:v>42260</c:v>
                </c:pt>
                <c:pt idx="317">
                  <c:v>42261</c:v>
                </c:pt>
                <c:pt idx="318">
                  <c:v>42262</c:v>
                </c:pt>
                <c:pt idx="319">
                  <c:v>42263</c:v>
                </c:pt>
                <c:pt idx="320">
                  <c:v>42264</c:v>
                </c:pt>
                <c:pt idx="321">
                  <c:v>42265</c:v>
                </c:pt>
                <c:pt idx="322">
                  <c:v>42266</c:v>
                </c:pt>
                <c:pt idx="323">
                  <c:v>42267</c:v>
                </c:pt>
                <c:pt idx="324">
                  <c:v>42268</c:v>
                </c:pt>
                <c:pt idx="325">
                  <c:v>42269</c:v>
                </c:pt>
                <c:pt idx="326">
                  <c:v>42270</c:v>
                </c:pt>
                <c:pt idx="327">
                  <c:v>42271</c:v>
                </c:pt>
                <c:pt idx="328">
                  <c:v>42272</c:v>
                </c:pt>
                <c:pt idx="329">
                  <c:v>42273</c:v>
                </c:pt>
                <c:pt idx="330">
                  <c:v>42274</c:v>
                </c:pt>
                <c:pt idx="331">
                  <c:v>42275</c:v>
                </c:pt>
                <c:pt idx="332">
                  <c:v>42276</c:v>
                </c:pt>
                <c:pt idx="333">
                  <c:v>42277</c:v>
                </c:pt>
              </c:numCache>
            </c:numRef>
          </c:cat>
          <c:val>
            <c:numRef>
              <c:f>Data!$D$2:$D$335</c:f>
              <c:numCache>
                <c:formatCode>General</c:formatCode>
                <c:ptCount val="334"/>
                <c:pt idx="0">
                  <c:v>18.600000000000001</c:v>
                </c:pt>
                <c:pt idx="1">
                  <c:v>18.600000000000001</c:v>
                </c:pt>
                <c:pt idx="2">
                  <c:v>18.600000000000001</c:v>
                </c:pt>
                <c:pt idx="3">
                  <c:v>18.600000000000001</c:v>
                </c:pt>
                <c:pt idx="4">
                  <c:v>18.600000000000001</c:v>
                </c:pt>
                <c:pt idx="5">
                  <c:v>18.600000000000001</c:v>
                </c:pt>
                <c:pt idx="6">
                  <c:v>18.600000000000001</c:v>
                </c:pt>
                <c:pt idx="7">
                  <c:v>18.600000000000001</c:v>
                </c:pt>
                <c:pt idx="8">
                  <c:v>18.600000000000001</c:v>
                </c:pt>
                <c:pt idx="9">
                  <c:v>18.600000000000001</c:v>
                </c:pt>
                <c:pt idx="10">
                  <c:v>18.600000000000001</c:v>
                </c:pt>
                <c:pt idx="11">
                  <c:v>18.600000000000001</c:v>
                </c:pt>
                <c:pt idx="12">
                  <c:v>18.600000000000001</c:v>
                </c:pt>
                <c:pt idx="13">
                  <c:v>18.600000000000001</c:v>
                </c:pt>
                <c:pt idx="14">
                  <c:v>18.600000000000001</c:v>
                </c:pt>
                <c:pt idx="15">
                  <c:v>18.600000000000001</c:v>
                </c:pt>
                <c:pt idx="16">
                  <c:v>18.600000000000001</c:v>
                </c:pt>
                <c:pt idx="17">
                  <c:v>18.600000000000001</c:v>
                </c:pt>
                <c:pt idx="18">
                  <c:v>18.600000000000001</c:v>
                </c:pt>
                <c:pt idx="19">
                  <c:v>18.600000000000001</c:v>
                </c:pt>
                <c:pt idx="20">
                  <c:v>18.600000000000001</c:v>
                </c:pt>
                <c:pt idx="21">
                  <c:v>18.600000000000001</c:v>
                </c:pt>
                <c:pt idx="22">
                  <c:v>18.600000000000001</c:v>
                </c:pt>
                <c:pt idx="23">
                  <c:v>18.600000000000001</c:v>
                </c:pt>
                <c:pt idx="24">
                  <c:v>18.600000000000001</c:v>
                </c:pt>
                <c:pt idx="25">
                  <c:v>18.600000000000001</c:v>
                </c:pt>
                <c:pt idx="26">
                  <c:v>18.600000000000001</c:v>
                </c:pt>
                <c:pt idx="27">
                  <c:v>18.600000000000001</c:v>
                </c:pt>
                <c:pt idx="28">
                  <c:v>18.600000000000001</c:v>
                </c:pt>
                <c:pt idx="29">
                  <c:v>18.600000000000001</c:v>
                </c:pt>
                <c:pt idx="30">
                  <c:v>18.600000000000001</c:v>
                </c:pt>
                <c:pt idx="31">
                  <c:v>18.600000000000001</c:v>
                </c:pt>
                <c:pt idx="32">
                  <c:v>18.600000000000001</c:v>
                </c:pt>
                <c:pt idx="33">
                  <c:v>18.600000000000001</c:v>
                </c:pt>
                <c:pt idx="34">
                  <c:v>18.600000000000001</c:v>
                </c:pt>
                <c:pt idx="35">
                  <c:v>18.600000000000001</c:v>
                </c:pt>
                <c:pt idx="36">
                  <c:v>18.600000000000001</c:v>
                </c:pt>
                <c:pt idx="37">
                  <c:v>18.600000000000001</c:v>
                </c:pt>
                <c:pt idx="38">
                  <c:v>18.600000000000001</c:v>
                </c:pt>
                <c:pt idx="39">
                  <c:v>18.600000000000001</c:v>
                </c:pt>
                <c:pt idx="40">
                  <c:v>18.600000000000001</c:v>
                </c:pt>
                <c:pt idx="41">
                  <c:v>18.600000000000001</c:v>
                </c:pt>
                <c:pt idx="42">
                  <c:v>18.600000000000001</c:v>
                </c:pt>
                <c:pt idx="43">
                  <c:v>18.600000000000001</c:v>
                </c:pt>
                <c:pt idx="44">
                  <c:v>18.600000000000001</c:v>
                </c:pt>
                <c:pt idx="45">
                  <c:v>18.600000000000001</c:v>
                </c:pt>
                <c:pt idx="46">
                  <c:v>18.600000000000001</c:v>
                </c:pt>
                <c:pt idx="47">
                  <c:v>18.600000000000001</c:v>
                </c:pt>
                <c:pt idx="48">
                  <c:v>18.600000000000001</c:v>
                </c:pt>
                <c:pt idx="49">
                  <c:v>18.600000000000001</c:v>
                </c:pt>
                <c:pt idx="50">
                  <c:v>18.600000000000001</c:v>
                </c:pt>
                <c:pt idx="51">
                  <c:v>18.600000000000001</c:v>
                </c:pt>
                <c:pt idx="52">
                  <c:v>18.600000000000001</c:v>
                </c:pt>
                <c:pt idx="53">
                  <c:v>18.600000000000001</c:v>
                </c:pt>
                <c:pt idx="54">
                  <c:v>18.600000000000001</c:v>
                </c:pt>
                <c:pt idx="55">
                  <c:v>18.600000000000001</c:v>
                </c:pt>
                <c:pt idx="56">
                  <c:v>18.600000000000001</c:v>
                </c:pt>
                <c:pt idx="57">
                  <c:v>18.600000000000001</c:v>
                </c:pt>
                <c:pt idx="58">
                  <c:v>18.600000000000001</c:v>
                </c:pt>
                <c:pt idx="59">
                  <c:v>18.600000000000001</c:v>
                </c:pt>
                <c:pt idx="60">
                  <c:v>18.600000000000001</c:v>
                </c:pt>
                <c:pt idx="61">
                  <c:v>18.600000000000001</c:v>
                </c:pt>
                <c:pt idx="62">
                  <c:v>18.600000000000001</c:v>
                </c:pt>
                <c:pt idx="63">
                  <c:v>18.600000000000001</c:v>
                </c:pt>
                <c:pt idx="64">
                  <c:v>18.600000000000001</c:v>
                </c:pt>
                <c:pt idx="65">
                  <c:v>18.600000000000001</c:v>
                </c:pt>
                <c:pt idx="66">
                  <c:v>18.600000000000001</c:v>
                </c:pt>
                <c:pt idx="67">
                  <c:v>18.600000000000001</c:v>
                </c:pt>
                <c:pt idx="68">
                  <c:v>18.600000000000001</c:v>
                </c:pt>
                <c:pt idx="69">
                  <c:v>18.600000000000001</c:v>
                </c:pt>
                <c:pt idx="70">
                  <c:v>18.600000000000001</c:v>
                </c:pt>
                <c:pt idx="71">
                  <c:v>18.600000000000001</c:v>
                </c:pt>
                <c:pt idx="72">
                  <c:v>18.600000000000001</c:v>
                </c:pt>
                <c:pt idx="73">
                  <c:v>18.600000000000001</c:v>
                </c:pt>
                <c:pt idx="74">
                  <c:v>18.600000000000001</c:v>
                </c:pt>
                <c:pt idx="75">
                  <c:v>18.600000000000001</c:v>
                </c:pt>
                <c:pt idx="76">
                  <c:v>18.600000000000001</c:v>
                </c:pt>
                <c:pt idx="77">
                  <c:v>18.600000000000001</c:v>
                </c:pt>
                <c:pt idx="78">
                  <c:v>18.600000000000001</c:v>
                </c:pt>
                <c:pt idx="79">
                  <c:v>18.600000000000001</c:v>
                </c:pt>
                <c:pt idx="80">
                  <c:v>18.600000000000001</c:v>
                </c:pt>
                <c:pt idx="81">
                  <c:v>18.600000000000001</c:v>
                </c:pt>
                <c:pt idx="82">
                  <c:v>18.600000000000001</c:v>
                </c:pt>
                <c:pt idx="83">
                  <c:v>18.600000000000001</c:v>
                </c:pt>
                <c:pt idx="84">
                  <c:v>18.600000000000001</c:v>
                </c:pt>
                <c:pt idx="85">
                  <c:v>18.600000000000001</c:v>
                </c:pt>
                <c:pt idx="86">
                  <c:v>18.600000000000001</c:v>
                </c:pt>
                <c:pt idx="87">
                  <c:v>18.600000000000001</c:v>
                </c:pt>
                <c:pt idx="88">
                  <c:v>18.600000000000001</c:v>
                </c:pt>
                <c:pt idx="89">
                  <c:v>18.600000000000001</c:v>
                </c:pt>
                <c:pt idx="90">
                  <c:v>18.600000000000001</c:v>
                </c:pt>
                <c:pt idx="91">
                  <c:v>18.600000000000001</c:v>
                </c:pt>
                <c:pt idx="92">
                  <c:v>18.600000000000001</c:v>
                </c:pt>
                <c:pt idx="93">
                  <c:v>18.600000000000001</c:v>
                </c:pt>
                <c:pt idx="94">
                  <c:v>18.600000000000001</c:v>
                </c:pt>
                <c:pt idx="95">
                  <c:v>18.600000000000001</c:v>
                </c:pt>
                <c:pt idx="96">
                  <c:v>18.600000000000001</c:v>
                </c:pt>
                <c:pt idx="97">
                  <c:v>18.600000000000001</c:v>
                </c:pt>
                <c:pt idx="98">
                  <c:v>18.600000000000001</c:v>
                </c:pt>
                <c:pt idx="99">
                  <c:v>18.600000000000001</c:v>
                </c:pt>
                <c:pt idx="100">
                  <c:v>18.600000000000001</c:v>
                </c:pt>
                <c:pt idx="101">
                  <c:v>18.600000000000001</c:v>
                </c:pt>
                <c:pt idx="102">
                  <c:v>18.600000000000001</c:v>
                </c:pt>
                <c:pt idx="103">
                  <c:v>18.600000000000001</c:v>
                </c:pt>
                <c:pt idx="104">
                  <c:v>18.600000000000001</c:v>
                </c:pt>
                <c:pt idx="105">
                  <c:v>18.600000000000001</c:v>
                </c:pt>
                <c:pt idx="106">
                  <c:v>18.600000000000001</c:v>
                </c:pt>
                <c:pt idx="107">
                  <c:v>18.600000000000001</c:v>
                </c:pt>
                <c:pt idx="108">
                  <c:v>18.600000000000001</c:v>
                </c:pt>
                <c:pt idx="109">
                  <c:v>18.600000000000001</c:v>
                </c:pt>
                <c:pt idx="110">
                  <c:v>18.600000000000001</c:v>
                </c:pt>
                <c:pt idx="111">
                  <c:v>18.600000000000001</c:v>
                </c:pt>
                <c:pt idx="112">
                  <c:v>18.600000000000001</c:v>
                </c:pt>
                <c:pt idx="113">
                  <c:v>18.600000000000001</c:v>
                </c:pt>
                <c:pt idx="114">
                  <c:v>18.600000000000001</c:v>
                </c:pt>
                <c:pt idx="115">
                  <c:v>18.600000000000001</c:v>
                </c:pt>
                <c:pt idx="116">
                  <c:v>18.600000000000001</c:v>
                </c:pt>
                <c:pt idx="117">
                  <c:v>18.600000000000001</c:v>
                </c:pt>
                <c:pt idx="118">
                  <c:v>18.600000000000001</c:v>
                </c:pt>
                <c:pt idx="119">
                  <c:v>18.600000000000001</c:v>
                </c:pt>
                <c:pt idx="120">
                  <c:v>18.600000000000001</c:v>
                </c:pt>
                <c:pt idx="121">
                  <c:v>18.600000000000001</c:v>
                </c:pt>
                <c:pt idx="122">
                  <c:v>18.600000000000001</c:v>
                </c:pt>
                <c:pt idx="123">
                  <c:v>18.600000000000001</c:v>
                </c:pt>
                <c:pt idx="124">
                  <c:v>18.600000000000001</c:v>
                </c:pt>
                <c:pt idx="125">
                  <c:v>18.600000000000001</c:v>
                </c:pt>
                <c:pt idx="126">
                  <c:v>18.600000000000001</c:v>
                </c:pt>
                <c:pt idx="127">
                  <c:v>18.600000000000001</c:v>
                </c:pt>
                <c:pt idx="128">
                  <c:v>18.600000000000001</c:v>
                </c:pt>
                <c:pt idx="129">
                  <c:v>18.600000000000001</c:v>
                </c:pt>
                <c:pt idx="130">
                  <c:v>18.600000000000001</c:v>
                </c:pt>
                <c:pt idx="131">
                  <c:v>18.600000000000001</c:v>
                </c:pt>
                <c:pt idx="132">
                  <c:v>18.600000000000001</c:v>
                </c:pt>
                <c:pt idx="133">
                  <c:v>18.600000000000001</c:v>
                </c:pt>
                <c:pt idx="134">
                  <c:v>18.600000000000001</c:v>
                </c:pt>
                <c:pt idx="135">
                  <c:v>18.600000000000001</c:v>
                </c:pt>
                <c:pt idx="136">
                  <c:v>18.600000000000001</c:v>
                </c:pt>
                <c:pt idx="137">
                  <c:v>18.600000000000001</c:v>
                </c:pt>
                <c:pt idx="138">
                  <c:v>18.600000000000001</c:v>
                </c:pt>
                <c:pt idx="139">
                  <c:v>18.600000000000001</c:v>
                </c:pt>
                <c:pt idx="140">
                  <c:v>18.600000000000001</c:v>
                </c:pt>
                <c:pt idx="141">
                  <c:v>18.600000000000001</c:v>
                </c:pt>
                <c:pt idx="142">
                  <c:v>18.600000000000001</c:v>
                </c:pt>
                <c:pt idx="143">
                  <c:v>18.600000000000001</c:v>
                </c:pt>
                <c:pt idx="144">
                  <c:v>18.600000000000001</c:v>
                </c:pt>
                <c:pt idx="145">
                  <c:v>18.600000000000001</c:v>
                </c:pt>
                <c:pt idx="146">
                  <c:v>18.600000000000001</c:v>
                </c:pt>
                <c:pt idx="147">
                  <c:v>18.600000000000001</c:v>
                </c:pt>
                <c:pt idx="148">
                  <c:v>18.600000000000001</c:v>
                </c:pt>
                <c:pt idx="149">
                  <c:v>18.600000000000001</c:v>
                </c:pt>
                <c:pt idx="150">
                  <c:v>18.600000000000001</c:v>
                </c:pt>
                <c:pt idx="151">
                  <c:v>18.600000000000001</c:v>
                </c:pt>
                <c:pt idx="152">
                  <c:v>18.600000000000001</c:v>
                </c:pt>
                <c:pt idx="153">
                  <c:v>18.600000000000001</c:v>
                </c:pt>
                <c:pt idx="154">
                  <c:v>18.600000000000001</c:v>
                </c:pt>
                <c:pt idx="155">
                  <c:v>18.600000000000001</c:v>
                </c:pt>
                <c:pt idx="156">
                  <c:v>18.600000000000001</c:v>
                </c:pt>
                <c:pt idx="157">
                  <c:v>18.600000000000001</c:v>
                </c:pt>
                <c:pt idx="158">
                  <c:v>18.600000000000001</c:v>
                </c:pt>
                <c:pt idx="159">
                  <c:v>18.600000000000001</c:v>
                </c:pt>
                <c:pt idx="160">
                  <c:v>18.600000000000001</c:v>
                </c:pt>
                <c:pt idx="161">
                  <c:v>18.600000000000001</c:v>
                </c:pt>
                <c:pt idx="162">
                  <c:v>18.600000000000001</c:v>
                </c:pt>
                <c:pt idx="163">
                  <c:v>18.600000000000001</c:v>
                </c:pt>
                <c:pt idx="164">
                  <c:v>18.600000000000001</c:v>
                </c:pt>
                <c:pt idx="165">
                  <c:v>18.600000000000001</c:v>
                </c:pt>
                <c:pt idx="166">
                  <c:v>18.600000000000001</c:v>
                </c:pt>
                <c:pt idx="167">
                  <c:v>18.600000000000001</c:v>
                </c:pt>
                <c:pt idx="168">
                  <c:v>18.600000000000001</c:v>
                </c:pt>
                <c:pt idx="169">
                  <c:v>18.600000000000001</c:v>
                </c:pt>
                <c:pt idx="170">
                  <c:v>18.600000000000001</c:v>
                </c:pt>
                <c:pt idx="171">
                  <c:v>18.600000000000001</c:v>
                </c:pt>
                <c:pt idx="172">
                  <c:v>18.600000000000001</c:v>
                </c:pt>
                <c:pt idx="173">
                  <c:v>18.600000000000001</c:v>
                </c:pt>
                <c:pt idx="174">
                  <c:v>18.600000000000001</c:v>
                </c:pt>
                <c:pt idx="175">
                  <c:v>18.600000000000001</c:v>
                </c:pt>
                <c:pt idx="176">
                  <c:v>18.600000000000001</c:v>
                </c:pt>
                <c:pt idx="177">
                  <c:v>18.600000000000001</c:v>
                </c:pt>
                <c:pt idx="178">
                  <c:v>18.600000000000001</c:v>
                </c:pt>
                <c:pt idx="179">
                  <c:v>18.600000000000001</c:v>
                </c:pt>
                <c:pt idx="180">
                  <c:v>18.600000000000001</c:v>
                </c:pt>
                <c:pt idx="181">
                  <c:v>18.600000000000001</c:v>
                </c:pt>
                <c:pt idx="182">
                  <c:v>18.600000000000001</c:v>
                </c:pt>
                <c:pt idx="183">
                  <c:v>18.600000000000001</c:v>
                </c:pt>
                <c:pt idx="184">
                  <c:v>18.600000000000001</c:v>
                </c:pt>
                <c:pt idx="185">
                  <c:v>18.600000000000001</c:v>
                </c:pt>
                <c:pt idx="186">
                  <c:v>18.600000000000001</c:v>
                </c:pt>
                <c:pt idx="187">
                  <c:v>18.600000000000001</c:v>
                </c:pt>
                <c:pt idx="188">
                  <c:v>18.600000000000001</c:v>
                </c:pt>
                <c:pt idx="189">
                  <c:v>18.600000000000001</c:v>
                </c:pt>
                <c:pt idx="190">
                  <c:v>18.600000000000001</c:v>
                </c:pt>
                <c:pt idx="191">
                  <c:v>18.600000000000001</c:v>
                </c:pt>
                <c:pt idx="192">
                  <c:v>18.600000000000001</c:v>
                </c:pt>
                <c:pt idx="193">
                  <c:v>18.600000000000001</c:v>
                </c:pt>
                <c:pt idx="194">
                  <c:v>18.600000000000001</c:v>
                </c:pt>
                <c:pt idx="195">
                  <c:v>18.600000000000001</c:v>
                </c:pt>
                <c:pt idx="196">
                  <c:v>18.600000000000001</c:v>
                </c:pt>
                <c:pt idx="197">
                  <c:v>18.600000000000001</c:v>
                </c:pt>
                <c:pt idx="198">
                  <c:v>18.600000000000001</c:v>
                </c:pt>
                <c:pt idx="199">
                  <c:v>18.600000000000001</c:v>
                </c:pt>
                <c:pt idx="200">
                  <c:v>18.600000000000001</c:v>
                </c:pt>
                <c:pt idx="201">
                  <c:v>18.600000000000001</c:v>
                </c:pt>
                <c:pt idx="202">
                  <c:v>18.600000000000001</c:v>
                </c:pt>
                <c:pt idx="203">
                  <c:v>18.600000000000001</c:v>
                </c:pt>
                <c:pt idx="204">
                  <c:v>18.600000000000001</c:v>
                </c:pt>
                <c:pt idx="205">
                  <c:v>18.600000000000001</c:v>
                </c:pt>
                <c:pt idx="206">
                  <c:v>18.600000000000001</c:v>
                </c:pt>
                <c:pt idx="207">
                  <c:v>18.600000000000001</c:v>
                </c:pt>
                <c:pt idx="208">
                  <c:v>18.600000000000001</c:v>
                </c:pt>
                <c:pt idx="209">
                  <c:v>18.600000000000001</c:v>
                </c:pt>
                <c:pt idx="210">
                  <c:v>18.600000000000001</c:v>
                </c:pt>
                <c:pt idx="211">
                  <c:v>18.600000000000001</c:v>
                </c:pt>
                <c:pt idx="212">
                  <c:v>18.600000000000001</c:v>
                </c:pt>
                <c:pt idx="213">
                  <c:v>18.600000000000001</c:v>
                </c:pt>
                <c:pt idx="214">
                  <c:v>18.600000000000001</c:v>
                </c:pt>
                <c:pt idx="215">
                  <c:v>18.600000000000001</c:v>
                </c:pt>
                <c:pt idx="216">
                  <c:v>18.600000000000001</c:v>
                </c:pt>
                <c:pt idx="217">
                  <c:v>18.600000000000001</c:v>
                </c:pt>
                <c:pt idx="218">
                  <c:v>18.600000000000001</c:v>
                </c:pt>
                <c:pt idx="219">
                  <c:v>18.600000000000001</c:v>
                </c:pt>
                <c:pt idx="220">
                  <c:v>18.600000000000001</c:v>
                </c:pt>
                <c:pt idx="221">
                  <c:v>18.600000000000001</c:v>
                </c:pt>
                <c:pt idx="222">
                  <c:v>18.600000000000001</c:v>
                </c:pt>
                <c:pt idx="223">
                  <c:v>18.600000000000001</c:v>
                </c:pt>
                <c:pt idx="224">
                  <c:v>18.600000000000001</c:v>
                </c:pt>
                <c:pt idx="225">
                  <c:v>18.600000000000001</c:v>
                </c:pt>
                <c:pt idx="226">
                  <c:v>18.600000000000001</c:v>
                </c:pt>
                <c:pt idx="227">
                  <c:v>18.600000000000001</c:v>
                </c:pt>
                <c:pt idx="228">
                  <c:v>18.600000000000001</c:v>
                </c:pt>
                <c:pt idx="229">
                  <c:v>18.600000000000001</c:v>
                </c:pt>
                <c:pt idx="230">
                  <c:v>18.600000000000001</c:v>
                </c:pt>
                <c:pt idx="231">
                  <c:v>18.600000000000001</c:v>
                </c:pt>
                <c:pt idx="232">
                  <c:v>18.600000000000001</c:v>
                </c:pt>
                <c:pt idx="233">
                  <c:v>18.600000000000001</c:v>
                </c:pt>
                <c:pt idx="234">
                  <c:v>18.600000000000001</c:v>
                </c:pt>
                <c:pt idx="235">
                  <c:v>18.600000000000001</c:v>
                </c:pt>
                <c:pt idx="236">
                  <c:v>18.600000000000001</c:v>
                </c:pt>
                <c:pt idx="237">
                  <c:v>18.600000000000001</c:v>
                </c:pt>
                <c:pt idx="238">
                  <c:v>18.600000000000001</c:v>
                </c:pt>
                <c:pt idx="239">
                  <c:v>18.600000000000001</c:v>
                </c:pt>
                <c:pt idx="240">
                  <c:v>18.600000000000001</c:v>
                </c:pt>
                <c:pt idx="241">
                  <c:v>18.600000000000001</c:v>
                </c:pt>
                <c:pt idx="242">
                  <c:v>18.600000000000001</c:v>
                </c:pt>
                <c:pt idx="243">
                  <c:v>18.600000000000001</c:v>
                </c:pt>
                <c:pt idx="244">
                  <c:v>18.600000000000001</c:v>
                </c:pt>
                <c:pt idx="245">
                  <c:v>18.600000000000001</c:v>
                </c:pt>
                <c:pt idx="246">
                  <c:v>18.600000000000001</c:v>
                </c:pt>
                <c:pt idx="247">
                  <c:v>18.600000000000001</c:v>
                </c:pt>
                <c:pt idx="248">
                  <c:v>18.600000000000001</c:v>
                </c:pt>
                <c:pt idx="249">
                  <c:v>18.600000000000001</c:v>
                </c:pt>
                <c:pt idx="250">
                  <c:v>18.600000000000001</c:v>
                </c:pt>
                <c:pt idx="251">
                  <c:v>18.600000000000001</c:v>
                </c:pt>
                <c:pt idx="252">
                  <c:v>18.600000000000001</c:v>
                </c:pt>
                <c:pt idx="253">
                  <c:v>18.600000000000001</c:v>
                </c:pt>
                <c:pt idx="254">
                  <c:v>18.600000000000001</c:v>
                </c:pt>
                <c:pt idx="255">
                  <c:v>18.600000000000001</c:v>
                </c:pt>
                <c:pt idx="256">
                  <c:v>18.600000000000001</c:v>
                </c:pt>
                <c:pt idx="257">
                  <c:v>18.600000000000001</c:v>
                </c:pt>
                <c:pt idx="258">
                  <c:v>18.600000000000001</c:v>
                </c:pt>
                <c:pt idx="259">
                  <c:v>18.600000000000001</c:v>
                </c:pt>
                <c:pt idx="260">
                  <c:v>18.600000000000001</c:v>
                </c:pt>
                <c:pt idx="261">
                  <c:v>18.600000000000001</c:v>
                </c:pt>
                <c:pt idx="262">
                  <c:v>18.600000000000001</c:v>
                </c:pt>
                <c:pt idx="263">
                  <c:v>18.600000000000001</c:v>
                </c:pt>
                <c:pt idx="264">
                  <c:v>18.600000000000001</c:v>
                </c:pt>
                <c:pt idx="265">
                  <c:v>18.600000000000001</c:v>
                </c:pt>
                <c:pt idx="266">
                  <c:v>18.600000000000001</c:v>
                </c:pt>
                <c:pt idx="267">
                  <c:v>18.600000000000001</c:v>
                </c:pt>
                <c:pt idx="268">
                  <c:v>18.600000000000001</c:v>
                </c:pt>
                <c:pt idx="269">
                  <c:v>18.600000000000001</c:v>
                </c:pt>
                <c:pt idx="270">
                  <c:v>18.600000000000001</c:v>
                </c:pt>
                <c:pt idx="271">
                  <c:v>18.600000000000001</c:v>
                </c:pt>
                <c:pt idx="272">
                  <c:v>18.600000000000001</c:v>
                </c:pt>
                <c:pt idx="273">
                  <c:v>18.600000000000001</c:v>
                </c:pt>
                <c:pt idx="274">
                  <c:v>18.600000000000001</c:v>
                </c:pt>
                <c:pt idx="275">
                  <c:v>18.600000000000001</c:v>
                </c:pt>
                <c:pt idx="276">
                  <c:v>18.600000000000001</c:v>
                </c:pt>
                <c:pt idx="277">
                  <c:v>18.600000000000001</c:v>
                </c:pt>
                <c:pt idx="278">
                  <c:v>18.600000000000001</c:v>
                </c:pt>
                <c:pt idx="279">
                  <c:v>18.600000000000001</c:v>
                </c:pt>
                <c:pt idx="280">
                  <c:v>18.600000000000001</c:v>
                </c:pt>
                <c:pt idx="281">
                  <c:v>18.600000000000001</c:v>
                </c:pt>
                <c:pt idx="282">
                  <c:v>18.600000000000001</c:v>
                </c:pt>
                <c:pt idx="283">
                  <c:v>18.600000000000001</c:v>
                </c:pt>
                <c:pt idx="284">
                  <c:v>18.600000000000001</c:v>
                </c:pt>
                <c:pt idx="285">
                  <c:v>18.600000000000001</c:v>
                </c:pt>
                <c:pt idx="286">
                  <c:v>18.600000000000001</c:v>
                </c:pt>
                <c:pt idx="287">
                  <c:v>18.600000000000001</c:v>
                </c:pt>
                <c:pt idx="288">
                  <c:v>18.600000000000001</c:v>
                </c:pt>
                <c:pt idx="289">
                  <c:v>18.600000000000001</c:v>
                </c:pt>
                <c:pt idx="290">
                  <c:v>18.600000000000001</c:v>
                </c:pt>
                <c:pt idx="291">
                  <c:v>18.600000000000001</c:v>
                </c:pt>
                <c:pt idx="292">
                  <c:v>18.600000000000001</c:v>
                </c:pt>
                <c:pt idx="293">
                  <c:v>18.600000000000001</c:v>
                </c:pt>
                <c:pt idx="294">
                  <c:v>18.600000000000001</c:v>
                </c:pt>
                <c:pt idx="295">
                  <c:v>18.600000000000001</c:v>
                </c:pt>
                <c:pt idx="296">
                  <c:v>18.600000000000001</c:v>
                </c:pt>
                <c:pt idx="297">
                  <c:v>18.600000000000001</c:v>
                </c:pt>
                <c:pt idx="298">
                  <c:v>18.600000000000001</c:v>
                </c:pt>
                <c:pt idx="299">
                  <c:v>18.600000000000001</c:v>
                </c:pt>
                <c:pt idx="300">
                  <c:v>18.600000000000001</c:v>
                </c:pt>
                <c:pt idx="301">
                  <c:v>18.600000000000001</c:v>
                </c:pt>
                <c:pt idx="302">
                  <c:v>18.600000000000001</c:v>
                </c:pt>
                <c:pt idx="303">
                  <c:v>18.600000000000001</c:v>
                </c:pt>
                <c:pt idx="304">
                  <c:v>18.600000000000001</c:v>
                </c:pt>
                <c:pt idx="305">
                  <c:v>18.600000000000001</c:v>
                </c:pt>
                <c:pt idx="306">
                  <c:v>18.600000000000001</c:v>
                </c:pt>
                <c:pt idx="307">
                  <c:v>18.600000000000001</c:v>
                </c:pt>
                <c:pt idx="308">
                  <c:v>18.600000000000001</c:v>
                </c:pt>
                <c:pt idx="309">
                  <c:v>18.600000000000001</c:v>
                </c:pt>
                <c:pt idx="310">
                  <c:v>18.600000000000001</c:v>
                </c:pt>
                <c:pt idx="311">
                  <c:v>18.600000000000001</c:v>
                </c:pt>
                <c:pt idx="312">
                  <c:v>18.600000000000001</c:v>
                </c:pt>
                <c:pt idx="313">
                  <c:v>18.600000000000001</c:v>
                </c:pt>
                <c:pt idx="314">
                  <c:v>18.600000000000001</c:v>
                </c:pt>
                <c:pt idx="315">
                  <c:v>18.600000000000001</c:v>
                </c:pt>
                <c:pt idx="316">
                  <c:v>18.600000000000001</c:v>
                </c:pt>
                <c:pt idx="317">
                  <c:v>18.600000000000001</c:v>
                </c:pt>
                <c:pt idx="318">
                  <c:v>18.600000000000001</c:v>
                </c:pt>
                <c:pt idx="319">
                  <c:v>18.600000000000001</c:v>
                </c:pt>
                <c:pt idx="320">
                  <c:v>18.600000000000001</c:v>
                </c:pt>
                <c:pt idx="321">
                  <c:v>18.600000000000001</c:v>
                </c:pt>
                <c:pt idx="322">
                  <c:v>18.600000000000001</c:v>
                </c:pt>
                <c:pt idx="323">
                  <c:v>18.600000000000001</c:v>
                </c:pt>
                <c:pt idx="324">
                  <c:v>18.600000000000001</c:v>
                </c:pt>
                <c:pt idx="325">
                  <c:v>18.600000000000001</c:v>
                </c:pt>
                <c:pt idx="326">
                  <c:v>18.600000000000001</c:v>
                </c:pt>
                <c:pt idx="327">
                  <c:v>18.600000000000001</c:v>
                </c:pt>
                <c:pt idx="328">
                  <c:v>18.600000000000001</c:v>
                </c:pt>
                <c:pt idx="329">
                  <c:v>18.600000000000001</c:v>
                </c:pt>
                <c:pt idx="330">
                  <c:v>18.600000000000001</c:v>
                </c:pt>
                <c:pt idx="331">
                  <c:v>18.600000000000001</c:v>
                </c:pt>
                <c:pt idx="332">
                  <c:v>18.600000000000001</c:v>
                </c:pt>
                <c:pt idx="333">
                  <c:v>18.600000000000001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79-4CB1-A2C9-6E119EF01304}"/>
            </c:ext>
          </c:extLst>
        </c:ser>
        <c:ser>
          <c:idx val="2"/>
          <c:order val="2"/>
          <c:tx>
            <c:strRef>
              <c:f>Data!$E$1</c:f>
              <c:strCache>
                <c:ptCount val="1"/>
                <c:pt idx="0">
                  <c:v>Q355d</c:v>
                </c:pt>
              </c:strCache>
            </c:strRef>
          </c:tx>
          <c:spPr>
            <a:ln w="15875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Data!$B$2:$B$335</c:f>
              <c:numCache>
                <c:formatCode>m/d/yyyy</c:formatCode>
                <c:ptCount val="334"/>
                <c:pt idx="0">
                  <c:v>41944</c:v>
                </c:pt>
                <c:pt idx="1">
                  <c:v>41945</c:v>
                </c:pt>
                <c:pt idx="2">
                  <c:v>41946</c:v>
                </c:pt>
                <c:pt idx="3">
                  <c:v>41947</c:v>
                </c:pt>
                <c:pt idx="4">
                  <c:v>41948</c:v>
                </c:pt>
                <c:pt idx="5">
                  <c:v>41949</c:v>
                </c:pt>
                <c:pt idx="6">
                  <c:v>41950</c:v>
                </c:pt>
                <c:pt idx="7">
                  <c:v>41951</c:v>
                </c:pt>
                <c:pt idx="8">
                  <c:v>41952</c:v>
                </c:pt>
                <c:pt idx="9">
                  <c:v>41953</c:v>
                </c:pt>
                <c:pt idx="10">
                  <c:v>41954</c:v>
                </c:pt>
                <c:pt idx="11">
                  <c:v>41955</c:v>
                </c:pt>
                <c:pt idx="12">
                  <c:v>41956</c:v>
                </c:pt>
                <c:pt idx="13">
                  <c:v>41957</c:v>
                </c:pt>
                <c:pt idx="14">
                  <c:v>41958</c:v>
                </c:pt>
                <c:pt idx="15">
                  <c:v>41959</c:v>
                </c:pt>
                <c:pt idx="16">
                  <c:v>41960</c:v>
                </c:pt>
                <c:pt idx="17">
                  <c:v>41961</c:v>
                </c:pt>
                <c:pt idx="18">
                  <c:v>41962</c:v>
                </c:pt>
                <c:pt idx="19">
                  <c:v>41963</c:v>
                </c:pt>
                <c:pt idx="20">
                  <c:v>41964</c:v>
                </c:pt>
                <c:pt idx="21">
                  <c:v>41965</c:v>
                </c:pt>
                <c:pt idx="22">
                  <c:v>41966</c:v>
                </c:pt>
                <c:pt idx="23">
                  <c:v>41967</c:v>
                </c:pt>
                <c:pt idx="24">
                  <c:v>41968</c:v>
                </c:pt>
                <c:pt idx="25">
                  <c:v>41969</c:v>
                </c:pt>
                <c:pt idx="26">
                  <c:v>41970</c:v>
                </c:pt>
                <c:pt idx="27">
                  <c:v>41971</c:v>
                </c:pt>
                <c:pt idx="28">
                  <c:v>41972</c:v>
                </c:pt>
                <c:pt idx="29">
                  <c:v>41973</c:v>
                </c:pt>
                <c:pt idx="30">
                  <c:v>41974</c:v>
                </c:pt>
                <c:pt idx="31">
                  <c:v>41975</c:v>
                </c:pt>
                <c:pt idx="32">
                  <c:v>41976</c:v>
                </c:pt>
                <c:pt idx="33">
                  <c:v>41977</c:v>
                </c:pt>
                <c:pt idx="34">
                  <c:v>41978</c:v>
                </c:pt>
                <c:pt idx="35">
                  <c:v>41979</c:v>
                </c:pt>
                <c:pt idx="36">
                  <c:v>41980</c:v>
                </c:pt>
                <c:pt idx="37">
                  <c:v>41981</c:v>
                </c:pt>
                <c:pt idx="38">
                  <c:v>41982</c:v>
                </c:pt>
                <c:pt idx="39">
                  <c:v>41983</c:v>
                </c:pt>
                <c:pt idx="40">
                  <c:v>41984</c:v>
                </c:pt>
                <c:pt idx="41">
                  <c:v>41985</c:v>
                </c:pt>
                <c:pt idx="42">
                  <c:v>41986</c:v>
                </c:pt>
                <c:pt idx="43">
                  <c:v>41987</c:v>
                </c:pt>
                <c:pt idx="44">
                  <c:v>41988</c:v>
                </c:pt>
                <c:pt idx="45">
                  <c:v>41989</c:v>
                </c:pt>
                <c:pt idx="46">
                  <c:v>41990</c:v>
                </c:pt>
                <c:pt idx="47">
                  <c:v>41991</c:v>
                </c:pt>
                <c:pt idx="48">
                  <c:v>41992</c:v>
                </c:pt>
                <c:pt idx="49">
                  <c:v>41993</c:v>
                </c:pt>
                <c:pt idx="50">
                  <c:v>41994</c:v>
                </c:pt>
                <c:pt idx="51">
                  <c:v>41995</c:v>
                </c:pt>
                <c:pt idx="52">
                  <c:v>41996</c:v>
                </c:pt>
                <c:pt idx="53">
                  <c:v>41997</c:v>
                </c:pt>
                <c:pt idx="54">
                  <c:v>41998</c:v>
                </c:pt>
                <c:pt idx="55">
                  <c:v>41999</c:v>
                </c:pt>
                <c:pt idx="56">
                  <c:v>42000</c:v>
                </c:pt>
                <c:pt idx="57">
                  <c:v>42001</c:v>
                </c:pt>
                <c:pt idx="58">
                  <c:v>42002</c:v>
                </c:pt>
                <c:pt idx="59">
                  <c:v>42003</c:v>
                </c:pt>
                <c:pt idx="60">
                  <c:v>42004</c:v>
                </c:pt>
                <c:pt idx="61">
                  <c:v>42005</c:v>
                </c:pt>
                <c:pt idx="62">
                  <c:v>42006</c:v>
                </c:pt>
                <c:pt idx="63">
                  <c:v>42007</c:v>
                </c:pt>
                <c:pt idx="64">
                  <c:v>42008</c:v>
                </c:pt>
                <c:pt idx="65">
                  <c:v>42009</c:v>
                </c:pt>
                <c:pt idx="66">
                  <c:v>42010</c:v>
                </c:pt>
                <c:pt idx="67">
                  <c:v>42011</c:v>
                </c:pt>
                <c:pt idx="68">
                  <c:v>42012</c:v>
                </c:pt>
                <c:pt idx="69">
                  <c:v>42013</c:v>
                </c:pt>
                <c:pt idx="70">
                  <c:v>42014</c:v>
                </c:pt>
                <c:pt idx="71">
                  <c:v>42015</c:v>
                </c:pt>
                <c:pt idx="72">
                  <c:v>42016</c:v>
                </c:pt>
                <c:pt idx="73">
                  <c:v>42017</c:v>
                </c:pt>
                <c:pt idx="74">
                  <c:v>42018</c:v>
                </c:pt>
                <c:pt idx="75">
                  <c:v>42019</c:v>
                </c:pt>
                <c:pt idx="76">
                  <c:v>42020</c:v>
                </c:pt>
                <c:pt idx="77">
                  <c:v>42021</c:v>
                </c:pt>
                <c:pt idx="78">
                  <c:v>42022</c:v>
                </c:pt>
                <c:pt idx="79">
                  <c:v>42023</c:v>
                </c:pt>
                <c:pt idx="80">
                  <c:v>42024</c:v>
                </c:pt>
                <c:pt idx="81">
                  <c:v>42025</c:v>
                </c:pt>
                <c:pt idx="82">
                  <c:v>42026</c:v>
                </c:pt>
                <c:pt idx="83">
                  <c:v>42027</c:v>
                </c:pt>
                <c:pt idx="84">
                  <c:v>42028</c:v>
                </c:pt>
                <c:pt idx="85">
                  <c:v>42029</c:v>
                </c:pt>
                <c:pt idx="86">
                  <c:v>42030</c:v>
                </c:pt>
                <c:pt idx="87">
                  <c:v>42031</c:v>
                </c:pt>
                <c:pt idx="88">
                  <c:v>42032</c:v>
                </c:pt>
                <c:pt idx="89">
                  <c:v>42033</c:v>
                </c:pt>
                <c:pt idx="90">
                  <c:v>42034</c:v>
                </c:pt>
                <c:pt idx="91">
                  <c:v>42035</c:v>
                </c:pt>
                <c:pt idx="92">
                  <c:v>42036</c:v>
                </c:pt>
                <c:pt idx="93">
                  <c:v>42037</c:v>
                </c:pt>
                <c:pt idx="94">
                  <c:v>42038</c:v>
                </c:pt>
                <c:pt idx="95">
                  <c:v>42039</c:v>
                </c:pt>
                <c:pt idx="96">
                  <c:v>42040</c:v>
                </c:pt>
                <c:pt idx="97">
                  <c:v>42041</c:v>
                </c:pt>
                <c:pt idx="98">
                  <c:v>42042</c:v>
                </c:pt>
                <c:pt idx="99">
                  <c:v>42043</c:v>
                </c:pt>
                <c:pt idx="100">
                  <c:v>42044</c:v>
                </c:pt>
                <c:pt idx="101">
                  <c:v>42045</c:v>
                </c:pt>
                <c:pt idx="102">
                  <c:v>42046</c:v>
                </c:pt>
                <c:pt idx="103">
                  <c:v>42047</c:v>
                </c:pt>
                <c:pt idx="104">
                  <c:v>42048</c:v>
                </c:pt>
                <c:pt idx="105">
                  <c:v>42049</c:v>
                </c:pt>
                <c:pt idx="106">
                  <c:v>42050</c:v>
                </c:pt>
                <c:pt idx="107">
                  <c:v>42051</c:v>
                </c:pt>
                <c:pt idx="108">
                  <c:v>42052</c:v>
                </c:pt>
                <c:pt idx="109">
                  <c:v>42053</c:v>
                </c:pt>
                <c:pt idx="110">
                  <c:v>42054</c:v>
                </c:pt>
                <c:pt idx="111">
                  <c:v>42055</c:v>
                </c:pt>
                <c:pt idx="112">
                  <c:v>42056</c:v>
                </c:pt>
                <c:pt idx="113">
                  <c:v>42057</c:v>
                </c:pt>
                <c:pt idx="114">
                  <c:v>42058</c:v>
                </c:pt>
                <c:pt idx="115">
                  <c:v>42059</c:v>
                </c:pt>
                <c:pt idx="116">
                  <c:v>42060</c:v>
                </c:pt>
                <c:pt idx="117">
                  <c:v>42061</c:v>
                </c:pt>
                <c:pt idx="118">
                  <c:v>42062</c:v>
                </c:pt>
                <c:pt idx="119">
                  <c:v>42063</c:v>
                </c:pt>
                <c:pt idx="120">
                  <c:v>42064</c:v>
                </c:pt>
                <c:pt idx="121">
                  <c:v>42065</c:v>
                </c:pt>
                <c:pt idx="122">
                  <c:v>42066</c:v>
                </c:pt>
                <c:pt idx="123">
                  <c:v>42067</c:v>
                </c:pt>
                <c:pt idx="124">
                  <c:v>42068</c:v>
                </c:pt>
                <c:pt idx="125">
                  <c:v>42069</c:v>
                </c:pt>
                <c:pt idx="126">
                  <c:v>42070</c:v>
                </c:pt>
                <c:pt idx="127">
                  <c:v>42071</c:v>
                </c:pt>
                <c:pt idx="128">
                  <c:v>42072</c:v>
                </c:pt>
                <c:pt idx="129">
                  <c:v>42073</c:v>
                </c:pt>
                <c:pt idx="130">
                  <c:v>42074</c:v>
                </c:pt>
                <c:pt idx="131">
                  <c:v>42075</c:v>
                </c:pt>
                <c:pt idx="132">
                  <c:v>42076</c:v>
                </c:pt>
                <c:pt idx="133">
                  <c:v>42077</c:v>
                </c:pt>
                <c:pt idx="134">
                  <c:v>42078</c:v>
                </c:pt>
                <c:pt idx="135">
                  <c:v>42079</c:v>
                </c:pt>
                <c:pt idx="136">
                  <c:v>42080</c:v>
                </c:pt>
                <c:pt idx="137">
                  <c:v>42081</c:v>
                </c:pt>
                <c:pt idx="138">
                  <c:v>42082</c:v>
                </c:pt>
                <c:pt idx="139">
                  <c:v>42083</c:v>
                </c:pt>
                <c:pt idx="140">
                  <c:v>42084</c:v>
                </c:pt>
                <c:pt idx="141">
                  <c:v>42085</c:v>
                </c:pt>
                <c:pt idx="142">
                  <c:v>42086</c:v>
                </c:pt>
                <c:pt idx="143">
                  <c:v>42087</c:v>
                </c:pt>
                <c:pt idx="144">
                  <c:v>42088</c:v>
                </c:pt>
                <c:pt idx="145">
                  <c:v>42089</c:v>
                </c:pt>
                <c:pt idx="146">
                  <c:v>42090</c:v>
                </c:pt>
                <c:pt idx="147">
                  <c:v>42091</c:v>
                </c:pt>
                <c:pt idx="148">
                  <c:v>42092</c:v>
                </c:pt>
                <c:pt idx="149">
                  <c:v>42093</c:v>
                </c:pt>
                <c:pt idx="150">
                  <c:v>42094</c:v>
                </c:pt>
                <c:pt idx="151">
                  <c:v>42095</c:v>
                </c:pt>
                <c:pt idx="152">
                  <c:v>42096</c:v>
                </c:pt>
                <c:pt idx="153">
                  <c:v>42097</c:v>
                </c:pt>
                <c:pt idx="154">
                  <c:v>42098</c:v>
                </c:pt>
                <c:pt idx="155">
                  <c:v>42099</c:v>
                </c:pt>
                <c:pt idx="156">
                  <c:v>42100</c:v>
                </c:pt>
                <c:pt idx="157">
                  <c:v>42101</c:v>
                </c:pt>
                <c:pt idx="158">
                  <c:v>42102</c:v>
                </c:pt>
                <c:pt idx="159">
                  <c:v>42103</c:v>
                </c:pt>
                <c:pt idx="160">
                  <c:v>42104</c:v>
                </c:pt>
                <c:pt idx="161">
                  <c:v>42105</c:v>
                </c:pt>
                <c:pt idx="162">
                  <c:v>42106</c:v>
                </c:pt>
                <c:pt idx="163">
                  <c:v>42107</c:v>
                </c:pt>
                <c:pt idx="164">
                  <c:v>42108</c:v>
                </c:pt>
                <c:pt idx="165">
                  <c:v>42109</c:v>
                </c:pt>
                <c:pt idx="166">
                  <c:v>42110</c:v>
                </c:pt>
                <c:pt idx="167">
                  <c:v>42111</c:v>
                </c:pt>
                <c:pt idx="168">
                  <c:v>42112</c:v>
                </c:pt>
                <c:pt idx="169">
                  <c:v>42113</c:v>
                </c:pt>
                <c:pt idx="170">
                  <c:v>42114</c:v>
                </c:pt>
                <c:pt idx="171">
                  <c:v>42115</c:v>
                </c:pt>
                <c:pt idx="172">
                  <c:v>42116</c:v>
                </c:pt>
                <c:pt idx="173">
                  <c:v>42117</c:v>
                </c:pt>
                <c:pt idx="174">
                  <c:v>42118</c:v>
                </c:pt>
                <c:pt idx="175">
                  <c:v>42119</c:v>
                </c:pt>
                <c:pt idx="176">
                  <c:v>42120</c:v>
                </c:pt>
                <c:pt idx="177">
                  <c:v>42121</c:v>
                </c:pt>
                <c:pt idx="178">
                  <c:v>42122</c:v>
                </c:pt>
                <c:pt idx="179">
                  <c:v>42123</c:v>
                </c:pt>
                <c:pt idx="180">
                  <c:v>42124</c:v>
                </c:pt>
                <c:pt idx="181">
                  <c:v>42125</c:v>
                </c:pt>
                <c:pt idx="182">
                  <c:v>42126</c:v>
                </c:pt>
                <c:pt idx="183">
                  <c:v>42127</c:v>
                </c:pt>
                <c:pt idx="184">
                  <c:v>42128</c:v>
                </c:pt>
                <c:pt idx="185">
                  <c:v>42129</c:v>
                </c:pt>
                <c:pt idx="186">
                  <c:v>42130</c:v>
                </c:pt>
                <c:pt idx="187">
                  <c:v>42131</c:v>
                </c:pt>
                <c:pt idx="188">
                  <c:v>42132</c:v>
                </c:pt>
                <c:pt idx="189">
                  <c:v>42133</c:v>
                </c:pt>
                <c:pt idx="190">
                  <c:v>42134</c:v>
                </c:pt>
                <c:pt idx="191">
                  <c:v>42135</c:v>
                </c:pt>
                <c:pt idx="192">
                  <c:v>42136</c:v>
                </c:pt>
                <c:pt idx="193">
                  <c:v>42137</c:v>
                </c:pt>
                <c:pt idx="194">
                  <c:v>42138</c:v>
                </c:pt>
                <c:pt idx="195">
                  <c:v>42139</c:v>
                </c:pt>
                <c:pt idx="196">
                  <c:v>42140</c:v>
                </c:pt>
                <c:pt idx="197">
                  <c:v>42141</c:v>
                </c:pt>
                <c:pt idx="198">
                  <c:v>42142</c:v>
                </c:pt>
                <c:pt idx="199">
                  <c:v>42143</c:v>
                </c:pt>
                <c:pt idx="200">
                  <c:v>42144</c:v>
                </c:pt>
                <c:pt idx="201">
                  <c:v>42145</c:v>
                </c:pt>
                <c:pt idx="202">
                  <c:v>42146</c:v>
                </c:pt>
                <c:pt idx="203">
                  <c:v>42147</c:v>
                </c:pt>
                <c:pt idx="204">
                  <c:v>42148</c:v>
                </c:pt>
                <c:pt idx="205">
                  <c:v>42149</c:v>
                </c:pt>
                <c:pt idx="206">
                  <c:v>42150</c:v>
                </c:pt>
                <c:pt idx="207">
                  <c:v>42151</c:v>
                </c:pt>
                <c:pt idx="208">
                  <c:v>42152</c:v>
                </c:pt>
                <c:pt idx="209">
                  <c:v>42153</c:v>
                </c:pt>
                <c:pt idx="210">
                  <c:v>42154</c:v>
                </c:pt>
                <c:pt idx="211">
                  <c:v>42155</c:v>
                </c:pt>
                <c:pt idx="212">
                  <c:v>42156</c:v>
                </c:pt>
                <c:pt idx="213">
                  <c:v>42157</c:v>
                </c:pt>
                <c:pt idx="214">
                  <c:v>42158</c:v>
                </c:pt>
                <c:pt idx="215">
                  <c:v>42159</c:v>
                </c:pt>
                <c:pt idx="216">
                  <c:v>42160</c:v>
                </c:pt>
                <c:pt idx="217">
                  <c:v>42161</c:v>
                </c:pt>
                <c:pt idx="218">
                  <c:v>42162</c:v>
                </c:pt>
                <c:pt idx="219">
                  <c:v>42163</c:v>
                </c:pt>
                <c:pt idx="220">
                  <c:v>42164</c:v>
                </c:pt>
                <c:pt idx="221">
                  <c:v>42165</c:v>
                </c:pt>
                <c:pt idx="222">
                  <c:v>42166</c:v>
                </c:pt>
                <c:pt idx="223">
                  <c:v>42167</c:v>
                </c:pt>
                <c:pt idx="224">
                  <c:v>42168</c:v>
                </c:pt>
                <c:pt idx="225">
                  <c:v>42169</c:v>
                </c:pt>
                <c:pt idx="226">
                  <c:v>42170</c:v>
                </c:pt>
                <c:pt idx="227">
                  <c:v>42171</c:v>
                </c:pt>
                <c:pt idx="228">
                  <c:v>42172</c:v>
                </c:pt>
                <c:pt idx="229">
                  <c:v>42173</c:v>
                </c:pt>
                <c:pt idx="230">
                  <c:v>42174</c:v>
                </c:pt>
                <c:pt idx="231">
                  <c:v>42175</c:v>
                </c:pt>
                <c:pt idx="232">
                  <c:v>42176</c:v>
                </c:pt>
                <c:pt idx="233">
                  <c:v>42177</c:v>
                </c:pt>
                <c:pt idx="234">
                  <c:v>42178</c:v>
                </c:pt>
                <c:pt idx="235">
                  <c:v>42179</c:v>
                </c:pt>
                <c:pt idx="236">
                  <c:v>42180</c:v>
                </c:pt>
                <c:pt idx="237">
                  <c:v>42181</c:v>
                </c:pt>
                <c:pt idx="238">
                  <c:v>42182</c:v>
                </c:pt>
                <c:pt idx="239">
                  <c:v>42183</c:v>
                </c:pt>
                <c:pt idx="240">
                  <c:v>42184</c:v>
                </c:pt>
                <c:pt idx="241">
                  <c:v>42185</c:v>
                </c:pt>
                <c:pt idx="242">
                  <c:v>42186</c:v>
                </c:pt>
                <c:pt idx="243">
                  <c:v>42187</c:v>
                </c:pt>
                <c:pt idx="244">
                  <c:v>42188</c:v>
                </c:pt>
                <c:pt idx="245">
                  <c:v>42189</c:v>
                </c:pt>
                <c:pt idx="246">
                  <c:v>42190</c:v>
                </c:pt>
                <c:pt idx="247">
                  <c:v>42191</c:v>
                </c:pt>
                <c:pt idx="248">
                  <c:v>42192</c:v>
                </c:pt>
                <c:pt idx="249">
                  <c:v>42193</c:v>
                </c:pt>
                <c:pt idx="250">
                  <c:v>42194</c:v>
                </c:pt>
                <c:pt idx="251">
                  <c:v>42195</c:v>
                </c:pt>
                <c:pt idx="252">
                  <c:v>42196</c:v>
                </c:pt>
                <c:pt idx="253">
                  <c:v>42197</c:v>
                </c:pt>
                <c:pt idx="254">
                  <c:v>42198</c:v>
                </c:pt>
                <c:pt idx="255">
                  <c:v>42199</c:v>
                </c:pt>
                <c:pt idx="256">
                  <c:v>42200</c:v>
                </c:pt>
                <c:pt idx="257">
                  <c:v>42201</c:v>
                </c:pt>
                <c:pt idx="258">
                  <c:v>42202</c:v>
                </c:pt>
                <c:pt idx="259">
                  <c:v>42203</c:v>
                </c:pt>
                <c:pt idx="260">
                  <c:v>42204</c:v>
                </c:pt>
                <c:pt idx="261">
                  <c:v>42205</c:v>
                </c:pt>
                <c:pt idx="262">
                  <c:v>42206</c:v>
                </c:pt>
                <c:pt idx="263">
                  <c:v>42207</c:v>
                </c:pt>
                <c:pt idx="264">
                  <c:v>42208</c:v>
                </c:pt>
                <c:pt idx="265">
                  <c:v>42209</c:v>
                </c:pt>
                <c:pt idx="266">
                  <c:v>42210</c:v>
                </c:pt>
                <c:pt idx="267">
                  <c:v>42211</c:v>
                </c:pt>
                <c:pt idx="268">
                  <c:v>42212</c:v>
                </c:pt>
                <c:pt idx="269">
                  <c:v>42213</c:v>
                </c:pt>
                <c:pt idx="270">
                  <c:v>42214</c:v>
                </c:pt>
                <c:pt idx="271">
                  <c:v>42215</c:v>
                </c:pt>
                <c:pt idx="272">
                  <c:v>42216</c:v>
                </c:pt>
                <c:pt idx="273">
                  <c:v>42217</c:v>
                </c:pt>
                <c:pt idx="274">
                  <c:v>42218</c:v>
                </c:pt>
                <c:pt idx="275">
                  <c:v>42219</c:v>
                </c:pt>
                <c:pt idx="276">
                  <c:v>42220</c:v>
                </c:pt>
                <c:pt idx="277">
                  <c:v>42221</c:v>
                </c:pt>
                <c:pt idx="278">
                  <c:v>42222</c:v>
                </c:pt>
                <c:pt idx="279">
                  <c:v>42223</c:v>
                </c:pt>
                <c:pt idx="280">
                  <c:v>42224</c:v>
                </c:pt>
                <c:pt idx="281">
                  <c:v>42225</c:v>
                </c:pt>
                <c:pt idx="282">
                  <c:v>42226</c:v>
                </c:pt>
                <c:pt idx="283">
                  <c:v>42227</c:v>
                </c:pt>
                <c:pt idx="284">
                  <c:v>42228</c:v>
                </c:pt>
                <c:pt idx="285">
                  <c:v>42229</c:v>
                </c:pt>
                <c:pt idx="286">
                  <c:v>42230</c:v>
                </c:pt>
                <c:pt idx="287">
                  <c:v>42231</c:v>
                </c:pt>
                <c:pt idx="288">
                  <c:v>42232</c:v>
                </c:pt>
                <c:pt idx="289">
                  <c:v>42233</c:v>
                </c:pt>
                <c:pt idx="290">
                  <c:v>42234</c:v>
                </c:pt>
                <c:pt idx="291">
                  <c:v>42235</c:v>
                </c:pt>
                <c:pt idx="292">
                  <c:v>42236</c:v>
                </c:pt>
                <c:pt idx="293">
                  <c:v>42237</c:v>
                </c:pt>
                <c:pt idx="294">
                  <c:v>42238</c:v>
                </c:pt>
                <c:pt idx="295">
                  <c:v>42239</c:v>
                </c:pt>
                <c:pt idx="296">
                  <c:v>42240</c:v>
                </c:pt>
                <c:pt idx="297">
                  <c:v>42241</c:v>
                </c:pt>
                <c:pt idx="298">
                  <c:v>42242</c:v>
                </c:pt>
                <c:pt idx="299">
                  <c:v>42243</c:v>
                </c:pt>
                <c:pt idx="300">
                  <c:v>42244</c:v>
                </c:pt>
                <c:pt idx="301">
                  <c:v>42245</c:v>
                </c:pt>
                <c:pt idx="302">
                  <c:v>42246</c:v>
                </c:pt>
                <c:pt idx="303">
                  <c:v>42247</c:v>
                </c:pt>
                <c:pt idx="304">
                  <c:v>42248</c:v>
                </c:pt>
                <c:pt idx="305">
                  <c:v>42249</c:v>
                </c:pt>
                <c:pt idx="306">
                  <c:v>42250</c:v>
                </c:pt>
                <c:pt idx="307">
                  <c:v>42251</c:v>
                </c:pt>
                <c:pt idx="308">
                  <c:v>42252</c:v>
                </c:pt>
                <c:pt idx="309">
                  <c:v>42253</c:v>
                </c:pt>
                <c:pt idx="310">
                  <c:v>42254</c:v>
                </c:pt>
                <c:pt idx="311">
                  <c:v>42255</c:v>
                </c:pt>
                <c:pt idx="312">
                  <c:v>42256</c:v>
                </c:pt>
                <c:pt idx="313">
                  <c:v>42257</c:v>
                </c:pt>
                <c:pt idx="314">
                  <c:v>42258</c:v>
                </c:pt>
                <c:pt idx="315">
                  <c:v>42259</c:v>
                </c:pt>
                <c:pt idx="316">
                  <c:v>42260</c:v>
                </c:pt>
                <c:pt idx="317">
                  <c:v>42261</c:v>
                </c:pt>
                <c:pt idx="318">
                  <c:v>42262</c:v>
                </c:pt>
                <c:pt idx="319">
                  <c:v>42263</c:v>
                </c:pt>
                <c:pt idx="320">
                  <c:v>42264</c:v>
                </c:pt>
                <c:pt idx="321">
                  <c:v>42265</c:v>
                </c:pt>
                <c:pt idx="322">
                  <c:v>42266</c:v>
                </c:pt>
                <c:pt idx="323">
                  <c:v>42267</c:v>
                </c:pt>
                <c:pt idx="324">
                  <c:v>42268</c:v>
                </c:pt>
                <c:pt idx="325">
                  <c:v>42269</c:v>
                </c:pt>
                <c:pt idx="326">
                  <c:v>42270</c:v>
                </c:pt>
                <c:pt idx="327">
                  <c:v>42271</c:v>
                </c:pt>
                <c:pt idx="328">
                  <c:v>42272</c:v>
                </c:pt>
                <c:pt idx="329">
                  <c:v>42273</c:v>
                </c:pt>
                <c:pt idx="330">
                  <c:v>42274</c:v>
                </c:pt>
                <c:pt idx="331">
                  <c:v>42275</c:v>
                </c:pt>
                <c:pt idx="332">
                  <c:v>42276</c:v>
                </c:pt>
                <c:pt idx="333">
                  <c:v>42277</c:v>
                </c:pt>
              </c:numCache>
            </c:numRef>
          </c:cat>
          <c:val>
            <c:numRef>
              <c:f>Data!$E$2:$E$335</c:f>
              <c:numCache>
                <c:formatCode>General</c:formatCode>
                <c:ptCount val="334"/>
                <c:pt idx="0">
                  <c:v>3.73</c:v>
                </c:pt>
                <c:pt idx="1">
                  <c:v>3.73</c:v>
                </c:pt>
                <c:pt idx="2">
                  <c:v>3.73</c:v>
                </c:pt>
                <c:pt idx="3">
                  <c:v>3.73</c:v>
                </c:pt>
                <c:pt idx="4">
                  <c:v>3.73</c:v>
                </c:pt>
                <c:pt idx="5">
                  <c:v>3.73</c:v>
                </c:pt>
                <c:pt idx="6">
                  <c:v>3.73</c:v>
                </c:pt>
                <c:pt idx="7">
                  <c:v>3.73</c:v>
                </c:pt>
                <c:pt idx="8">
                  <c:v>3.73</c:v>
                </c:pt>
                <c:pt idx="9">
                  <c:v>3.73</c:v>
                </c:pt>
                <c:pt idx="10">
                  <c:v>3.73</c:v>
                </c:pt>
                <c:pt idx="11">
                  <c:v>3.73</c:v>
                </c:pt>
                <c:pt idx="12">
                  <c:v>3.73</c:v>
                </c:pt>
                <c:pt idx="13">
                  <c:v>3.73</c:v>
                </c:pt>
                <c:pt idx="14">
                  <c:v>3.73</c:v>
                </c:pt>
                <c:pt idx="15">
                  <c:v>3.73</c:v>
                </c:pt>
                <c:pt idx="16">
                  <c:v>3.73</c:v>
                </c:pt>
                <c:pt idx="17">
                  <c:v>3.73</c:v>
                </c:pt>
                <c:pt idx="18">
                  <c:v>3.73</c:v>
                </c:pt>
                <c:pt idx="19">
                  <c:v>3.73</c:v>
                </c:pt>
                <c:pt idx="20">
                  <c:v>3.73</c:v>
                </c:pt>
                <c:pt idx="21">
                  <c:v>3.73</c:v>
                </c:pt>
                <c:pt idx="22">
                  <c:v>3.73</c:v>
                </c:pt>
                <c:pt idx="23">
                  <c:v>3.73</c:v>
                </c:pt>
                <c:pt idx="24">
                  <c:v>3.73</c:v>
                </c:pt>
                <c:pt idx="25">
                  <c:v>3.73</c:v>
                </c:pt>
                <c:pt idx="26">
                  <c:v>3.73</c:v>
                </c:pt>
                <c:pt idx="27">
                  <c:v>3.73</c:v>
                </c:pt>
                <c:pt idx="28">
                  <c:v>3.73</c:v>
                </c:pt>
                <c:pt idx="29">
                  <c:v>3.73</c:v>
                </c:pt>
                <c:pt idx="30">
                  <c:v>3.73</c:v>
                </c:pt>
                <c:pt idx="31">
                  <c:v>3.73</c:v>
                </c:pt>
                <c:pt idx="32">
                  <c:v>3.73</c:v>
                </c:pt>
                <c:pt idx="33">
                  <c:v>3.73</c:v>
                </c:pt>
                <c:pt idx="34">
                  <c:v>3.73</c:v>
                </c:pt>
                <c:pt idx="35">
                  <c:v>3.73</c:v>
                </c:pt>
                <c:pt idx="36">
                  <c:v>3.73</c:v>
                </c:pt>
                <c:pt idx="37">
                  <c:v>3.73</c:v>
                </c:pt>
                <c:pt idx="38">
                  <c:v>3.73</c:v>
                </c:pt>
                <c:pt idx="39">
                  <c:v>3.73</c:v>
                </c:pt>
                <c:pt idx="40">
                  <c:v>3.73</c:v>
                </c:pt>
                <c:pt idx="41">
                  <c:v>3.73</c:v>
                </c:pt>
                <c:pt idx="42">
                  <c:v>3.73</c:v>
                </c:pt>
                <c:pt idx="43">
                  <c:v>3.73</c:v>
                </c:pt>
                <c:pt idx="44">
                  <c:v>3.73</c:v>
                </c:pt>
                <c:pt idx="45">
                  <c:v>3.73</c:v>
                </c:pt>
                <c:pt idx="46">
                  <c:v>3.73</c:v>
                </c:pt>
                <c:pt idx="47">
                  <c:v>3.73</c:v>
                </c:pt>
                <c:pt idx="48">
                  <c:v>3.73</c:v>
                </c:pt>
                <c:pt idx="49">
                  <c:v>3.73</c:v>
                </c:pt>
                <c:pt idx="50">
                  <c:v>3.73</c:v>
                </c:pt>
                <c:pt idx="51">
                  <c:v>3.73</c:v>
                </c:pt>
                <c:pt idx="52">
                  <c:v>3.73</c:v>
                </c:pt>
                <c:pt idx="53">
                  <c:v>3.73</c:v>
                </c:pt>
                <c:pt idx="54">
                  <c:v>3.73</c:v>
                </c:pt>
                <c:pt idx="55">
                  <c:v>3.73</c:v>
                </c:pt>
                <c:pt idx="56">
                  <c:v>3.73</c:v>
                </c:pt>
                <c:pt idx="57">
                  <c:v>3.73</c:v>
                </c:pt>
                <c:pt idx="58">
                  <c:v>3.73</c:v>
                </c:pt>
                <c:pt idx="59">
                  <c:v>3.73</c:v>
                </c:pt>
                <c:pt idx="60">
                  <c:v>3.73</c:v>
                </c:pt>
                <c:pt idx="61">
                  <c:v>3.73</c:v>
                </c:pt>
                <c:pt idx="62">
                  <c:v>3.73</c:v>
                </c:pt>
                <c:pt idx="63">
                  <c:v>3.73</c:v>
                </c:pt>
                <c:pt idx="64">
                  <c:v>3.73</c:v>
                </c:pt>
                <c:pt idx="65">
                  <c:v>3.73</c:v>
                </c:pt>
                <c:pt idx="66">
                  <c:v>3.73</c:v>
                </c:pt>
                <c:pt idx="67">
                  <c:v>3.73</c:v>
                </c:pt>
                <c:pt idx="68">
                  <c:v>3.73</c:v>
                </c:pt>
                <c:pt idx="69">
                  <c:v>3.73</c:v>
                </c:pt>
                <c:pt idx="70">
                  <c:v>3.73</c:v>
                </c:pt>
                <c:pt idx="71">
                  <c:v>3.73</c:v>
                </c:pt>
                <c:pt idx="72">
                  <c:v>3.73</c:v>
                </c:pt>
                <c:pt idx="73">
                  <c:v>3.73</c:v>
                </c:pt>
                <c:pt idx="74">
                  <c:v>3.73</c:v>
                </c:pt>
                <c:pt idx="75">
                  <c:v>3.73</c:v>
                </c:pt>
                <c:pt idx="76">
                  <c:v>3.73</c:v>
                </c:pt>
                <c:pt idx="77">
                  <c:v>3.73</c:v>
                </c:pt>
                <c:pt idx="78">
                  <c:v>3.73</c:v>
                </c:pt>
                <c:pt idx="79">
                  <c:v>3.73</c:v>
                </c:pt>
                <c:pt idx="80">
                  <c:v>3.73</c:v>
                </c:pt>
                <c:pt idx="81">
                  <c:v>3.73</c:v>
                </c:pt>
                <c:pt idx="82">
                  <c:v>3.73</c:v>
                </c:pt>
                <c:pt idx="83">
                  <c:v>3.73</c:v>
                </c:pt>
                <c:pt idx="84">
                  <c:v>3.73</c:v>
                </c:pt>
                <c:pt idx="85">
                  <c:v>3.73</c:v>
                </c:pt>
                <c:pt idx="86">
                  <c:v>3.73</c:v>
                </c:pt>
                <c:pt idx="87">
                  <c:v>3.73</c:v>
                </c:pt>
                <c:pt idx="88">
                  <c:v>3.73</c:v>
                </c:pt>
                <c:pt idx="89">
                  <c:v>3.73</c:v>
                </c:pt>
                <c:pt idx="90">
                  <c:v>3.73</c:v>
                </c:pt>
                <c:pt idx="91">
                  <c:v>3.73</c:v>
                </c:pt>
                <c:pt idx="92">
                  <c:v>3.73</c:v>
                </c:pt>
                <c:pt idx="93">
                  <c:v>3.73</c:v>
                </c:pt>
                <c:pt idx="94">
                  <c:v>3.73</c:v>
                </c:pt>
                <c:pt idx="95">
                  <c:v>3.73</c:v>
                </c:pt>
                <c:pt idx="96">
                  <c:v>3.73</c:v>
                </c:pt>
                <c:pt idx="97">
                  <c:v>3.73</c:v>
                </c:pt>
                <c:pt idx="98">
                  <c:v>3.73</c:v>
                </c:pt>
                <c:pt idx="99">
                  <c:v>3.73</c:v>
                </c:pt>
                <c:pt idx="100">
                  <c:v>3.73</c:v>
                </c:pt>
                <c:pt idx="101">
                  <c:v>3.73</c:v>
                </c:pt>
                <c:pt idx="102">
                  <c:v>3.73</c:v>
                </c:pt>
                <c:pt idx="103">
                  <c:v>3.73</c:v>
                </c:pt>
                <c:pt idx="104">
                  <c:v>3.73</c:v>
                </c:pt>
                <c:pt idx="105">
                  <c:v>3.73</c:v>
                </c:pt>
                <c:pt idx="106">
                  <c:v>3.73</c:v>
                </c:pt>
                <c:pt idx="107">
                  <c:v>3.73</c:v>
                </c:pt>
                <c:pt idx="108">
                  <c:v>3.73</c:v>
                </c:pt>
                <c:pt idx="109">
                  <c:v>3.73</c:v>
                </c:pt>
                <c:pt idx="110">
                  <c:v>3.73</c:v>
                </c:pt>
                <c:pt idx="111">
                  <c:v>3.73</c:v>
                </c:pt>
                <c:pt idx="112">
                  <c:v>3.73</c:v>
                </c:pt>
                <c:pt idx="113">
                  <c:v>3.73</c:v>
                </c:pt>
                <c:pt idx="114">
                  <c:v>3.73</c:v>
                </c:pt>
                <c:pt idx="115">
                  <c:v>3.73</c:v>
                </c:pt>
                <c:pt idx="116">
                  <c:v>3.73</c:v>
                </c:pt>
                <c:pt idx="117">
                  <c:v>3.73</c:v>
                </c:pt>
                <c:pt idx="118">
                  <c:v>3.73</c:v>
                </c:pt>
                <c:pt idx="119">
                  <c:v>3.73</c:v>
                </c:pt>
                <c:pt idx="120">
                  <c:v>3.73</c:v>
                </c:pt>
                <c:pt idx="121">
                  <c:v>3.73</c:v>
                </c:pt>
                <c:pt idx="122">
                  <c:v>3.73</c:v>
                </c:pt>
                <c:pt idx="123">
                  <c:v>3.73</c:v>
                </c:pt>
                <c:pt idx="124">
                  <c:v>3.73</c:v>
                </c:pt>
                <c:pt idx="125">
                  <c:v>3.73</c:v>
                </c:pt>
                <c:pt idx="126">
                  <c:v>3.73</c:v>
                </c:pt>
                <c:pt idx="127">
                  <c:v>3.73</c:v>
                </c:pt>
                <c:pt idx="128">
                  <c:v>3.73</c:v>
                </c:pt>
                <c:pt idx="129">
                  <c:v>3.73</c:v>
                </c:pt>
                <c:pt idx="130">
                  <c:v>3.73</c:v>
                </c:pt>
                <c:pt idx="131">
                  <c:v>3.73</c:v>
                </c:pt>
                <c:pt idx="132">
                  <c:v>3.73</c:v>
                </c:pt>
                <c:pt idx="133">
                  <c:v>3.73</c:v>
                </c:pt>
                <c:pt idx="134">
                  <c:v>3.73</c:v>
                </c:pt>
                <c:pt idx="135">
                  <c:v>3.73</c:v>
                </c:pt>
                <c:pt idx="136">
                  <c:v>3.73</c:v>
                </c:pt>
                <c:pt idx="137">
                  <c:v>3.73</c:v>
                </c:pt>
                <c:pt idx="138">
                  <c:v>3.73</c:v>
                </c:pt>
                <c:pt idx="139">
                  <c:v>3.73</c:v>
                </c:pt>
                <c:pt idx="140">
                  <c:v>3.73</c:v>
                </c:pt>
                <c:pt idx="141">
                  <c:v>3.73</c:v>
                </c:pt>
                <c:pt idx="142">
                  <c:v>3.73</c:v>
                </c:pt>
                <c:pt idx="143">
                  <c:v>3.73</c:v>
                </c:pt>
                <c:pt idx="144">
                  <c:v>3.73</c:v>
                </c:pt>
                <c:pt idx="145">
                  <c:v>3.73</c:v>
                </c:pt>
                <c:pt idx="146">
                  <c:v>3.73</c:v>
                </c:pt>
                <c:pt idx="147">
                  <c:v>3.73</c:v>
                </c:pt>
                <c:pt idx="148">
                  <c:v>3.73</c:v>
                </c:pt>
                <c:pt idx="149">
                  <c:v>3.73</c:v>
                </c:pt>
                <c:pt idx="150">
                  <c:v>3.73</c:v>
                </c:pt>
                <c:pt idx="151">
                  <c:v>3.73</c:v>
                </c:pt>
                <c:pt idx="152">
                  <c:v>3.73</c:v>
                </c:pt>
                <c:pt idx="153">
                  <c:v>3.73</c:v>
                </c:pt>
                <c:pt idx="154">
                  <c:v>3.73</c:v>
                </c:pt>
                <c:pt idx="155">
                  <c:v>3.73</c:v>
                </c:pt>
                <c:pt idx="156">
                  <c:v>3.73</c:v>
                </c:pt>
                <c:pt idx="157">
                  <c:v>3.73</c:v>
                </c:pt>
                <c:pt idx="158">
                  <c:v>3.73</c:v>
                </c:pt>
                <c:pt idx="159">
                  <c:v>3.73</c:v>
                </c:pt>
                <c:pt idx="160">
                  <c:v>3.73</c:v>
                </c:pt>
                <c:pt idx="161">
                  <c:v>3.73</c:v>
                </c:pt>
                <c:pt idx="162">
                  <c:v>3.73</c:v>
                </c:pt>
                <c:pt idx="163">
                  <c:v>3.73</c:v>
                </c:pt>
                <c:pt idx="164">
                  <c:v>3.73</c:v>
                </c:pt>
                <c:pt idx="165">
                  <c:v>3.73</c:v>
                </c:pt>
                <c:pt idx="166">
                  <c:v>3.73</c:v>
                </c:pt>
                <c:pt idx="167">
                  <c:v>3.73</c:v>
                </c:pt>
                <c:pt idx="168">
                  <c:v>3.73</c:v>
                </c:pt>
                <c:pt idx="169">
                  <c:v>3.73</c:v>
                </c:pt>
                <c:pt idx="170">
                  <c:v>3.73</c:v>
                </c:pt>
                <c:pt idx="171">
                  <c:v>3.73</c:v>
                </c:pt>
                <c:pt idx="172">
                  <c:v>3.73</c:v>
                </c:pt>
                <c:pt idx="173">
                  <c:v>3.73</c:v>
                </c:pt>
                <c:pt idx="174">
                  <c:v>3.73</c:v>
                </c:pt>
                <c:pt idx="175">
                  <c:v>3.73</c:v>
                </c:pt>
                <c:pt idx="176">
                  <c:v>3.73</c:v>
                </c:pt>
                <c:pt idx="177">
                  <c:v>3.73</c:v>
                </c:pt>
                <c:pt idx="178">
                  <c:v>3.73</c:v>
                </c:pt>
                <c:pt idx="179">
                  <c:v>3.73</c:v>
                </c:pt>
                <c:pt idx="180">
                  <c:v>3.73</c:v>
                </c:pt>
                <c:pt idx="181">
                  <c:v>3.73</c:v>
                </c:pt>
                <c:pt idx="182">
                  <c:v>3.73</c:v>
                </c:pt>
                <c:pt idx="183">
                  <c:v>3.73</c:v>
                </c:pt>
                <c:pt idx="184">
                  <c:v>3.73</c:v>
                </c:pt>
                <c:pt idx="185">
                  <c:v>3.73</c:v>
                </c:pt>
                <c:pt idx="186">
                  <c:v>3.73</c:v>
                </c:pt>
                <c:pt idx="187">
                  <c:v>3.73</c:v>
                </c:pt>
                <c:pt idx="188">
                  <c:v>3.73</c:v>
                </c:pt>
                <c:pt idx="189">
                  <c:v>3.73</c:v>
                </c:pt>
                <c:pt idx="190">
                  <c:v>3.73</c:v>
                </c:pt>
                <c:pt idx="191">
                  <c:v>3.73</c:v>
                </c:pt>
                <c:pt idx="192">
                  <c:v>3.73</c:v>
                </c:pt>
                <c:pt idx="193">
                  <c:v>3.73</c:v>
                </c:pt>
                <c:pt idx="194">
                  <c:v>3.73</c:v>
                </c:pt>
                <c:pt idx="195">
                  <c:v>3.73</c:v>
                </c:pt>
                <c:pt idx="196">
                  <c:v>3.73</c:v>
                </c:pt>
                <c:pt idx="197">
                  <c:v>3.73</c:v>
                </c:pt>
                <c:pt idx="198">
                  <c:v>3.73</c:v>
                </c:pt>
                <c:pt idx="199">
                  <c:v>3.73</c:v>
                </c:pt>
                <c:pt idx="200">
                  <c:v>3.73</c:v>
                </c:pt>
                <c:pt idx="201">
                  <c:v>3.73</c:v>
                </c:pt>
                <c:pt idx="202">
                  <c:v>3.73</c:v>
                </c:pt>
                <c:pt idx="203">
                  <c:v>3.73</c:v>
                </c:pt>
                <c:pt idx="204">
                  <c:v>3.73</c:v>
                </c:pt>
                <c:pt idx="205">
                  <c:v>3.73</c:v>
                </c:pt>
                <c:pt idx="206">
                  <c:v>3.73</c:v>
                </c:pt>
                <c:pt idx="207">
                  <c:v>3.73</c:v>
                </c:pt>
                <c:pt idx="208">
                  <c:v>3.73</c:v>
                </c:pt>
                <c:pt idx="209">
                  <c:v>3.73</c:v>
                </c:pt>
                <c:pt idx="210">
                  <c:v>3.73</c:v>
                </c:pt>
                <c:pt idx="211">
                  <c:v>3.73</c:v>
                </c:pt>
                <c:pt idx="212">
                  <c:v>3.73</c:v>
                </c:pt>
                <c:pt idx="213">
                  <c:v>3.73</c:v>
                </c:pt>
                <c:pt idx="214">
                  <c:v>3.73</c:v>
                </c:pt>
                <c:pt idx="215">
                  <c:v>3.73</c:v>
                </c:pt>
                <c:pt idx="216">
                  <c:v>3.73</c:v>
                </c:pt>
                <c:pt idx="217">
                  <c:v>3.73</c:v>
                </c:pt>
                <c:pt idx="218">
                  <c:v>3.73</c:v>
                </c:pt>
                <c:pt idx="219">
                  <c:v>3.73</c:v>
                </c:pt>
                <c:pt idx="220">
                  <c:v>3.73</c:v>
                </c:pt>
                <c:pt idx="221">
                  <c:v>3.73</c:v>
                </c:pt>
                <c:pt idx="222">
                  <c:v>3.73</c:v>
                </c:pt>
                <c:pt idx="223">
                  <c:v>3.73</c:v>
                </c:pt>
                <c:pt idx="224">
                  <c:v>3.73</c:v>
                </c:pt>
                <c:pt idx="225">
                  <c:v>3.73</c:v>
                </c:pt>
                <c:pt idx="226">
                  <c:v>3.73</c:v>
                </c:pt>
                <c:pt idx="227">
                  <c:v>3.73</c:v>
                </c:pt>
                <c:pt idx="228">
                  <c:v>3.73</c:v>
                </c:pt>
                <c:pt idx="229">
                  <c:v>3.73</c:v>
                </c:pt>
                <c:pt idx="230">
                  <c:v>3.73</c:v>
                </c:pt>
                <c:pt idx="231">
                  <c:v>3.73</c:v>
                </c:pt>
                <c:pt idx="232">
                  <c:v>3.73</c:v>
                </c:pt>
                <c:pt idx="233">
                  <c:v>3.73</c:v>
                </c:pt>
                <c:pt idx="234">
                  <c:v>3.73</c:v>
                </c:pt>
                <c:pt idx="235">
                  <c:v>3.73</c:v>
                </c:pt>
                <c:pt idx="236">
                  <c:v>3.73</c:v>
                </c:pt>
                <c:pt idx="237">
                  <c:v>3.73</c:v>
                </c:pt>
                <c:pt idx="238">
                  <c:v>3.73</c:v>
                </c:pt>
                <c:pt idx="239">
                  <c:v>3.73</c:v>
                </c:pt>
                <c:pt idx="240">
                  <c:v>3.73</c:v>
                </c:pt>
                <c:pt idx="241">
                  <c:v>3.73</c:v>
                </c:pt>
                <c:pt idx="242">
                  <c:v>3.73</c:v>
                </c:pt>
                <c:pt idx="243">
                  <c:v>3.73</c:v>
                </c:pt>
                <c:pt idx="244">
                  <c:v>3.73</c:v>
                </c:pt>
                <c:pt idx="245">
                  <c:v>3.73</c:v>
                </c:pt>
                <c:pt idx="246">
                  <c:v>3.73</c:v>
                </c:pt>
                <c:pt idx="247">
                  <c:v>3.73</c:v>
                </c:pt>
                <c:pt idx="248">
                  <c:v>3.73</c:v>
                </c:pt>
                <c:pt idx="249">
                  <c:v>3.73</c:v>
                </c:pt>
                <c:pt idx="250">
                  <c:v>3.73</c:v>
                </c:pt>
                <c:pt idx="251">
                  <c:v>3.73</c:v>
                </c:pt>
                <c:pt idx="252">
                  <c:v>3.73</c:v>
                </c:pt>
                <c:pt idx="253">
                  <c:v>3.73</c:v>
                </c:pt>
                <c:pt idx="254">
                  <c:v>3.73</c:v>
                </c:pt>
                <c:pt idx="255">
                  <c:v>3.73</c:v>
                </c:pt>
                <c:pt idx="256">
                  <c:v>3.73</c:v>
                </c:pt>
                <c:pt idx="257">
                  <c:v>3.73</c:v>
                </c:pt>
                <c:pt idx="258">
                  <c:v>3.73</c:v>
                </c:pt>
                <c:pt idx="259">
                  <c:v>3.73</c:v>
                </c:pt>
                <c:pt idx="260">
                  <c:v>3.73</c:v>
                </c:pt>
                <c:pt idx="261">
                  <c:v>3.73</c:v>
                </c:pt>
                <c:pt idx="262">
                  <c:v>3.73</c:v>
                </c:pt>
                <c:pt idx="263">
                  <c:v>3.73</c:v>
                </c:pt>
                <c:pt idx="264">
                  <c:v>3.73</c:v>
                </c:pt>
                <c:pt idx="265">
                  <c:v>3.73</c:v>
                </c:pt>
                <c:pt idx="266">
                  <c:v>3.73</c:v>
                </c:pt>
                <c:pt idx="267">
                  <c:v>3.73</c:v>
                </c:pt>
                <c:pt idx="268">
                  <c:v>3.73</c:v>
                </c:pt>
                <c:pt idx="269">
                  <c:v>3.73</c:v>
                </c:pt>
                <c:pt idx="270">
                  <c:v>3.73</c:v>
                </c:pt>
                <c:pt idx="271">
                  <c:v>3.73</c:v>
                </c:pt>
                <c:pt idx="272">
                  <c:v>3.73</c:v>
                </c:pt>
                <c:pt idx="273">
                  <c:v>3.73</c:v>
                </c:pt>
                <c:pt idx="274">
                  <c:v>3.73</c:v>
                </c:pt>
                <c:pt idx="275">
                  <c:v>3.73</c:v>
                </c:pt>
                <c:pt idx="276">
                  <c:v>3.73</c:v>
                </c:pt>
                <c:pt idx="277">
                  <c:v>3.73</c:v>
                </c:pt>
                <c:pt idx="278">
                  <c:v>3.73</c:v>
                </c:pt>
                <c:pt idx="279">
                  <c:v>3.73</c:v>
                </c:pt>
                <c:pt idx="280">
                  <c:v>3.73</c:v>
                </c:pt>
                <c:pt idx="281">
                  <c:v>3.73</c:v>
                </c:pt>
                <c:pt idx="282">
                  <c:v>3.73</c:v>
                </c:pt>
                <c:pt idx="283">
                  <c:v>3.73</c:v>
                </c:pt>
                <c:pt idx="284">
                  <c:v>3.73</c:v>
                </c:pt>
                <c:pt idx="285">
                  <c:v>3.73</c:v>
                </c:pt>
                <c:pt idx="286">
                  <c:v>3.73</c:v>
                </c:pt>
                <c:pt idx="287">
                  <c:v>3.73</c:v>
                </c:pt>
                <c:pt idx="288">
                  <c:v>3.73</c:v>
                </c:pt>
                <c:pt idx="289">
                  <c:v>3.73</c:v>
                </c:pt>
                <c:pt idx="290">
                  <c:v>3.73</c:v>
                </c:pt>
                <c:pt idx="291">
                  <c:v>3.73</c:v>
                </c:pt>
                <c:pt idx="292">
                  <c:v>3.73</c:v>
                </c:pt>
                <c:pt idx="293">
                  <c:v>3.73</c:v>
                </c:pt>
                <c:pt idx="294">
                  <c:v>3.73</c:v>
                </c:pt>
                <c:pt idx="295">
                  <c:v>3.73</c:v>
                </c:pt>
                <c:pt idx="296">
                  <c:v>3.73</c:v>
                </c:pt>
                <c:pt idx="297">
                  <c:v>3.73</c:v>
                </c:pt>
                <c:pt idx="298">
                  <c:v>3.73</c:v>
                </c:pt>
                <c:pt idx="299">
                  <c:v>3.73</c:v>
                </c:pt>
                <c:pt idx="300">
                  <c:v>3.73</c:v>
                </c:pt>
                <c:pt idx="301">
                  <c:v>3.73</c:v>
                </c:pt>
                <c:pt idx="302">
                  <c:v>3.73</c:v>
                </c:pt>
                <c:pt idx="303">
                  <c:v>3.73</c:v>
                </c:pt>
                <c:pt idx="304">
                  <c:v>3.73</c:v>
                </c:pt>
                <c:pt idx="305">
                  <c:v>3.73</c:v>
                </c:pt>
                <c:pt idx="306">
                  <c:v>3.73</c:v>
                </c:pt>
                <c:pt idx="307">
                  <c:v>3.73</c:v>
                </c:pt>
                <c:pt idx="308">
                  <c:v>3.73</c:v>
                </c:pt>
                <c:pt idx="309">
                  <c:v>3.73</c:v>
                </c:pt>
                <c:pt idx="310">
                  <c:v>3.73</c:v>
                </c:pt>
                <c:pt idx="311">
                  <c:v>3.73</c:v>
                </c:pt>
                <c:pt idx="312">
                  <c:v>3.73</c:v>
                </c:pt>
                <c:pt idx="313">
                  <c:v>3.73</c:v>
                </c:pt>
                <c:pt idx="314">
                  <c:v>3.73</c:v>
                </c:pt>
                <c:pt idx="315">
                  <c:v>3.73</c:v>
                </c:pt>
                <c:pt idx="316">
                  <c:v>3.73</c:v>
                </c:pt>
                <c:pt idx="317">
                  <c:v>3.73</c:v>
                </c:pt>
                <c:pt idx="318">
                  <c:v>3.73</c:v>
                </c:pt>
                <c:pt idx="319">
                  <c:v>3.73</c:v>
                </c:pt>
                <c:pt idx="320">
                  <c:v>3.73</c:v>
                </c:pt>
                <c:pt idx="321">
                  <c:v>3.73</c:v>
                </c:pt>
                <c:pt idx="322">
                  <c:v>3.73</c:v>
                </c:pt>
                <c:pt idx="323">
                  <c:v>3.73</c:v>
                </c:pt>
                <c:pt idx="324">
                  <c:v>3.73</c:v>
                </c:pt>
                <c:pt idx="325">
                  <c:v>3.73</c:v>
                </c:pt>
                <c:pt idx="326">
                  <c:v>3.73</c:v>
                </c:pt>
                <c:pt idx="327">
                  <c:v>3.73</c:v>
                </c:pt>
                <c:pt idx="328">
                  <c:v>3.73</c:v>
                </c:pt>
                <c:pt idx="329">
                  <c:v>3.73</c:v>
                </c:pt>
                <c:pt idx="330">
                  <c:v>3.73</c:v>
                </c:pt>
                <c:pt idx="331">
                  <c:v>3.73</c:v>
                </c:pt>
                <c:pt idx="332">
                  <c:v>3.73</c:v>
                </c:pt>
                <c:pt idx="333">
                  <c:v>3.73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79-4CB1-A2C9-6E119EF01304}"/>
            </c:ext>
          </c:extLst>
        </c:ser>
        <c:ser>
          <c:idx val="3"/>
          <c:order val="3"/>
          <c:tx>
            <c:strRef>
              <c:f>Data!$F$1</c:f>
              <c:strCache>
                <c:ptCount val="1"/>
                <c:pt idx="0">
                  <c:v>Q364d</c:v>
                </c:pt>
              </c:strCache>
            </c:strRef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Data!$B$2:$B$335</c:f>
              <c:numCache>
                <c:formatCode>m/d/yyyy</c:formatCode>
                <c:ptCount val="334"/>
                <c:pt idx="0">
                  <c:v>41944</c:v>
                </c:pt>
                <c:pt idx="1">
                  <c:v>41945</c:v>
                </c:pt>
                <c:pt idx="2">
                  <c:v>41946</c:v>
                </c:pt>
                <c:pt idx="3">
                  <c:v>41947</c:v>
                </c:pt>
                <c:pt idx="4">
                  <c:v>41948</c:v>
                </c:pt>
                <c:pt idx="5">
                  <c:v>41949</c:v>
                </c:pt>
                <c:pt idx="6">
                  <c:v>41950</c:v>
                </c:pt>
                <c:pt idx="7">
                  <c:v>41951</c:v>
                </c:pt>
                <c:pt idx="8">
                  <c:v>41952</c:v>
                </c:pt>
                <c:pt idx="9">
                  <c:v>41953</c:v>
                </c:pt>
                <c:pt idx="10">
                  <c:v>41954</c:v>
                </c:pt>
                <c:pt idx="11">
                  <c:v>41955</c:v>
                </c:pt>
                <c:pt idx="12">
                  <c:v>41956</c:v>
                </c:pt>
                <c:pt idx="13">
                  <c:v>41957</c:v>
                </c:pt>
                <c:pt idx="14">
                  <c:v>41958</c:v>
                </c:pt>
                <c:pt idx="15">
                  <c:v>41959</c:v>
                </c:pt>
                <c:pt idx="16">
                  <c:v>41960</c:v>
                </c:pt>
                <c:pt idx="17">
                  <c:v>41961</c:v>
                </c:pt>
                <c:pt idx="18">
                  <c:v>41962</c:v>
                </c:pt>
                <c:pt idx="19">
                  <c:v>41963</c:v>
                </c:pt>
                <c:pt idx="20">
                  <c:v>41964</c:v>
                </c:pt>
                <c:pt idx="21">
                  <c:v>41965</c:v>
                </c:pt>
                <c:pt idx="22">
                  <c:v>41966</c:v>
                </c:pt>
                <c:pt idx="23">
                  <c:v>41967</c:v>
                </c:pt>
                <c:pt idx="24">
                  <c:v>41968</c:v>
                </c:pt>
                <c:pt idx="25">
                  <c:v>41969</c:v>
                </c:pt>
                <c:pt idx="26">
                  <c:v>41970</c:v>
                </c:pt>
                <c:pt idx="27">
                  <c:v>41971</c:v>
                </c:pt>
                <c:pt idx="28">
                  <c:v>41972</c:v>
                </c:pt>
                <c:pt idx="29">
                  <c:v>41973</c:v>
                </c:pt>
                <c:pt idx="30">
                  <c:v>41974</c:v>
                </c:pt>
                <c:pt idx="31">
                  <c:v>41975</c:v>
                </c:pt>
                <c:pt idx="32">
                  <c:v>41976</c:v>
                </c:pt>
                <c:pt idx="33">
                  <c:v>41977</c:v>
                </c:pt>
                <c:pt idx="34">
                  <c:v>41978</c:v>
                </c:pt>
                <c:pt idx="35">
                  <c:v>41979</c:v>
                </c:pt>
                <c:pt idx="36">
                  <c:v>41980</c:v>
                </c:pt>
                <c:pt idx="37">
                  <c:v>41981</c:v>
                </c:pt>
                <c:pt idx="38">
                  <c:v>41982</c:v>
                </c:pt>
                <c:pt idx="39">
                  <c:v>41983</c:v>
                </c:pt>
                <c:pt idx="40">
                  <c:v>41984</c:v>
                </c:pt>
                <c:pt idx="41">
                  <c:v>41985</c:v>
                </c:pt>
                <c:pt idx="42">
                  <c:v>41986</c:v>
                </c:pt>
                <c:pt idx="43">
                  <c:v>41987</c:v>
                </c:pt>
                <c:pt idx="44">
                  <c:v>41988</c:v>
                </c:pt>
                <c:pt idx="45">
                  <c:v>41989</c:v>
                </c:pt>
                <c:pt idx="46">
                  <c:v>41990</c:v>
                </c:pt>
                <c:pt idx="47">
                  <c:v>41991</c:v>
                </c:pt>
                <c:pt idx="48">
                  <c:v>41992</c:v>
                </c:pt>
                <c:pt idx="49">
                  <c:v>41993</c:v>
                </c:pt>
                <c:pt idx="50">
                  <c:v>41994</c:v>
                </c:pt>
                <c:pt idx="51">
                  <c:v>41995</c:v>
                </c:pt>
                <c:pt idx="52">
                  <c:v>41996</c:v>
                </c:pt>
                <c:pt idx="53">
                  <c:v>41997</c:v>
                </c:pt>
                <c:pt idx="54">
                  <c:v>41998</c:v>
                </c:pt>
                <c:pt idx="55">
                  <c:v>41999</c:v>
                </c:pt>
                <c:pt idx="56">
                  <c:v>42000</c:v>
                </c:pt>
                <c:pt idx="57">
                  <c:v>42001</c:v>
                </c:pt>
                <c:pt idx="58">
                  <c:v>42002</c:v>
                </c:pt>
                <c:pt idx="59">
                  <c:v>42003</c:v>
                </c:pt>
                <c:pt idx="60">
                  <c:v>42004</c:v>
                </c:pt>
                <c:pt idx="61">
                  <c:v>42005</c:v>
                </c:pt>
                <c:pt idx="62">
                  <c:v>42006</c:v>
                </c:pt>
                <c:pt idx="63">
                  <c:v>42007</c:v>
                </c:pt>
                <c:pt idx="64">
                  <c:v>42008</c:v>
                </c:pt>
                <c:pt idx="65">
                  <c:v>42009</c:v>
                </c:pt>
                <c:pt idx="66">
                  <c:v>42010</c:v>
                </c:pt>
                <c:pt idx="67">
                  <c:v>42011</c:v>
                </c:pt>
                <c:pt idx="68">
                  <c:v>42012</c:v>
                </c:pt>
                <c:pt idx="69">
                  <c:v>42013</c:v>
                </c:pt>
                <c:pt idx="70">
                  <c:v>42014</c:v>
                </c:pt>
                <c:pt idx="71">
                  <c:v>42015</c:v>
                </c:pt>
                <c:pt idx="72">
                  <c:v>42016</c:v>
                </c:pt>
                <c:pt idx="73">
                  <c:v>42017</c:v>
                </c:pt>
                <c:pt idx="74">
                  <c:v>42018</c:v>
                </c:pt>
                <c:pt idx="75">
                  <c:v>42019</c:v>
                </c:pt>
                <c:pt idx="76">
                  <c:v>42020</c:v>
                </c:pt>
                <c:pt idx="77">
                  <c:v>42021</c:v>
                </c:pt>
                <c:pt idx="78">
                  <c:v>42022</c:v>
                </c:pt>
                <c:pt idx="79">
                  <c:v>42023</c:v>
                </c:pt>
                <c:pt idx="80">
                  <c:v>42024</c:v>
                </c:pt>
                <c:pt idx="81">
                  <c:v>42025</c:v>
                </c:pt>
                <c:pt idx="82">
                  <c:v>42026</c:v>
                </c:pt>
                <c:pt idx="83">
                  <c:v>42027</c:v>
                </c:pt>
                <c:pt idx="84">
                  <c:v>42028</c:v>
                </c:pt>
                <c:pt idx="85">
                  <c:v>42029</c:v>
                </c:pt>
                <c:pt idx="86">
                  <c:v>42030</c:v>
                </c:pt>
                <c:pt idx="87">
                  <c:v>42031</c:v>
                </c:pt>
                <c:pt idx="88">
                  <c:v>42032</c:v>
                </c:pt>
                <c:pt idx="89">
                  <c:v>42033</c:v>
                </c:pt>
                <c:pt idx="90">
                  <c:v>42034</c:v>
                </c:pt>
                <c:pt idx="91">
                  <c:v>42035</c:v>
                </c:pt>
                <c:pt idx="92">
                  <c:v>42036</c:v>
                </c:pt>
                <c:pt idx="93">
                  <c:v>42037</c:v>
                </c:pt>
                <c:pt idx="94">
                  <c:v>42038</c:v>
                </c:pt>
                <c:pt idx="95">
                  <c:v>42039</c:v>
                </c:pt>
                <c:pt idx="96">
                  <c:v>42040</c:v>
                </c:pt>
                <c:pt idx="97">
                  <c:v>42041</c:v>
                </c:pt>
                <c:pt idx="98">
                  <c:v>42042</c:v>
                </c:pt>
                <c:pt idx="99">
                  <c:v>42043</c:v>
                </c:pt>
                <c:pt idx="100">
                  <c:v>42044</c:v>
                </c:pt>
                <c:pt idx="101">
                  <c:v>42045</c:v>
                </c:pt>
                <c:pt idx="102">
                  <c:v>42046</c:v>
                </c:pt>
                <c:pt idx="103">
                  <c:v>42047</c:v>
                </c:pt>
                <c:pt idx="104">
                  <c:v>42048</c:v>
                </c:pt>
                <c:pt idx="105">
                  <c:v>42049</c:v>
                </c:pt>
                <c:pt idx="106">
                  <c:v>42050</c:v>
                </c:pt>
                <c:pt idx="107">
                  <c:v>42051</c:v>
                </c:pt>
                <c:pt idx="108">
                  <c:v>42052</c:v>
                </c:pt>
                <c:pt idx="109">
                  <c:v>42053</c:v>
                </c:pt>
                <c:pt idx="110">
                  <c:v>42054</c:v>
                </c:pt>
                <c:pt idx="111">
                  <c:v>42055</c:v>
                </c:pt>
                <c:pt idx="112">
                  <c:v>42056</c:v>
                </c:pt>
                <c:pt idx="113">
                  <c:v>42057</c:v>
                </c:pt>
                <c:pt idx="114">
                  <c:v>42058</c:v>
                </c:pt>
                <c:pt idx="115">
                  <c:v>42059</c:v>
                </c:pt>
                <c:pt idx="116">
                  <c:v>42060</c:v>
                </c:pt>
                <c:pt idx="117">
                  <c:v>42061</c:v>
                </c:pt>
                <c:pt idx="118">
                  <c:v>42062</c:v>
                </c:pt>
                <c:pt idx="119">
                  <c:v>42063</c:v>
                </c:pt>
                <c:pt idx="120">
                  <c:v>42064</c:v>
                </c:pt>
                <c:pt idx="121">
                  <c:v>42065</c:v>
                </c:pt>
                <c:pt idx="122">
                  <c:v>42066</c:v>
                </c:pt>
                <c:pt idx="123">
                  <c:v>42067</c:v>
                </c:pt>
                <c:pt idx="124">
                  <c:v>42068</c:v>
                </c:pt>
                <c:pt idx="125">
                  <c:v>42069</c:v>
                </c:pt>
                <c:pt idx="126">
                  <c:v>42070</c:v>
                </c:pt>
                <c:pt idx="127">
                  <c:v>42071</c:v>
                </c:pt>
                <c:pt idx="128">
                  <c:v>42072</c:v>
                </c:pt>
                <c:pt idx="129">
                  <c:v>42073</c:v>
                </c:pt>
                <c:pt idx="130">
                  <c:v>42074</c:v>
                </c:pt>
                <c:pt idx="131">
                  <c:v>42075</c:v>
                </c:pt>
                <c:pt idx="132">
                  <c:v>42076</c:v>
                </c:pt>
                <c:pt idx="133">
                  <c:v>42077</c:v>
                </c:pt>
                <c:pt idx="134">
                  <c:v>42078</c:v>
                </c:pt>
                <c:pt idx="135">
                  <c:v>42079</c:v>
                </c:pt>
                <c:pt idx="136">
                  <c:v>42080</c:v>
                </c:pt>
                <c:pt idx="137">
                  <c:v>42081</c:v>
                </c:pt>
                <c:pt idx="138">
                  <c:v>42082</c:v>
                </c:pt>
                <c:pt idx="139">
                  <c:v>42083</c:v>
                </c:pt>
                <c:pt idx="140">
                  <c:v>42084</c:v>
                </c:pt>
                <c:pt idx="141">
                  <c:v>42085</c:v>
                </c:pt>
                <c:pt idx="142">
                  <c:v>42086</c:v>
                </c:pt>
                <c:pt idx="143">
                  <c:v>42087</c:v>
                </c:pt>
                <c:pt idx="144">
                  <c:v>42088</c:v>
                </c:pt>
                <c:pt idx="145">
                  <c:v>42089</c:v>
                </c:pt>
                <c:pt idx="146">
                  <c:v>42090</c:v>
                </c:pt>
                <c:pt idx="147">
                  <c:v>42091</c:v>
                </c:pt>
                <c:pt idx="148">
                  <c:v>42092</c:v>
                </c:pt>
                <c:pt idx="149">
                  <c:v>42093</c:v>
                </c:pt>
                <c:pt idx="150">
                  <c:v>42094</c:v>
                </c:pt>
                <c:pt idx="151">
                  <c:v>42095</c:v>
                </c:pt>
                <c:pt idx="152">
                  <c:v>42096</c:v>
                </c:pt>
                <c:pt idx="153">
                  <c:v>42097</c:v>
                </c:pt>
                <c:pt idx="154">
                  <c:v>42098</c:v>
                </c:pt>
                <c:pt idx="155">
                  <c:v>42099</c:v>
                </c:pt>
                <c:pt idx="156">
                  <c:v>42100</c:v>
                </c:pt>
                <c:pt idx="157">
                  <c:v>42101</c:v>
                </c:pt>
                <c:pt idx="158">
                  <c:v>42102</c:v>
                </c:pt>
                <c:pt idx="159">
                  <c:v>42103</c:v>
                </c:pt>
                <c:pt idx="160">
                  <c:v>42104</c:v>
                </c:pt>
                <c:pt idx="161">
                  <c:v>42105</c:v>
                </c:pt>
                <c:pt idx="162">
                  <c:v>42106</c:v>
                </c:pt>
                <c:pt idx="163">
                  <c:v>42107</c:v>
                </c:pt>
                <c:pt idx="164">
                  <c:v>42108</c:v>
                </c:pt>
                <c:pt idx="165">
                  <c:v>42109</c:v>
                </c:pt>
                <c:pt idx="166">
                  <c:v>42110</c:v>
                </c:pt>
                <c:pt idx="167">
                  <c:v>42111</c:v>
                </c:pt>
                <c:pt idx="168">
                  <c:v>42112</c:v>
                </c:pt>
                <c:pt idx="169">
                  <c:v>42113</c:v>
                </c:pt>
                <c:pt idx="170">
                  <c:v>42114</c:v>
                </c:pt>
                <c:pt idx="171">
                  <c:v>42115</c:v>
                </c:pt>
                <c:pt idx="172">
                  <c:v>42116</c:v>
                </c:pt>
                <c:pt idx="173">
                  <c:v>42117</c:v>
                </c:pt>
                <c:pt idx="174">
                  <c:v>42118</c:v>
                </c:pt>
                <c:pt idx="175">
                  <c:v>42119</c:v>
                </c:pt>
                <c:pt idx="176">
                  <c:v>42120</c:v>
                </c:pt>
                <c:pt idx="177">
                  <c:v>42121</c:v>
                </c:pt>
                <c:pt idx="178">
                  <c:v>42122</c:v>
                </c:pt>
                <c:pt idx="179">
                  <c:v>42123</c:v>
                </c:pt>
                <c:pt idx="180">
                  <c:v>42124</c:v>
                </c:pt>
                <c:pt idx="181">
                  <c:v>42125</c:v>
                </c:pt>
                <c:pt idx="182">
                  <c:v>42126</c:v>
                </c:pt>
                <c:pt idx="183">
                  <c:v>42127</c:v>
                </c:pt>
                <c:pt idx="184">
                  <c:v>42128</c:v>
                </c:pt>
                <c:pt idx="185">
                  <c:v>42129</c:v>
                </c:pt>
                <c:pt idx="186">
                  <c:v>42130</c:v>
                </c:pt>
                <c:pt idx="187">
                  <c:v>42131</c:v>
                </c:pt>
                <c:pt idx="188">
                  <c:v>42132</c:v>
                </c:pt>
                <c:pt idx="189">
                  <c:v>42133</c:v>
                </c:pt>
                <c:pt idx="190">
                  <c:v>42134</c:v>
                </c:pt>
                <c:pt idx="191">
                  <c:v>42135</c:v>
                </c:pt>
                <c:pt idx="192">
                  <c:v>42136</c:v>
                </c:pt>
                <c:pt idx="193">
                  <c:v>42137</c:v>
                </c:pt>
                <c:pt idx="194">
                  <c:v>42138</c:v>
                </c:pt>
                <c:pt idx="195">
                  <c:v>42139</c:v>
                </c:pt>
                <c:pt idx="196">
                  <c:v>42140</c:v>
                </c:pt>
                <c:pt idx="197">
                  <c:v>42141</c:v>
                </c:pt>
                <c:pt idx="198">
                  <c:v>42142</c:v>
                </c:pt>
                <c:pt idx="199">
                  <c:v>42143</c:v>
                </c:pt>
                <c:pt idx="200">
                  <c:v>42144</c:v>
                </c:pt>
                <c:pt idx="201">
                  <c:v>42145</c:v>
                </c:pt>
                <c:pt idx="202">
                  <c:v>42146</c:v>
                </c:pt>
                <c:pt idx="203">
                  <c:v>42147</c:v>
                </c:pt>
                <c:pt idx="204">
                  <c:v>42148</c:v>
                </c:pt>
                <c:pt idx="205">
                  <c:v>42149</c:v>
                </c:pt>
                <c:pt idx="206">
                  <c:v>42150</c:v>
                </c:pt>
                <c:pt idx="207">
                  <c:v>42151</c:v>
                </c:pt>
                <c:pt idx="208">
                  <c:v>42152</c:v>
                </c:pt>
                <c:pt idx="209">
                  <c:v>42153</c:v>
                </c:pt>
                <c:pt idx="210">
                  <c:v>42154</c:v>
                </c:pt>
                <c:pt idx="211">
                  <c:v>42155</c:v>
                </c:pt>
                <c:pt idx="212">
                  <c:v>42156</c:v>
                </c:pt>
                <c:pt idx="213">
                  <c:v>42157</c:v>
                </c:pt>
                <c:pt idx="214">
                  <c:v>42158</c:v>
                </c:pt>
                <c:pt idx="215">
                  <c:v>42159</c:v>
                </c:pt>
                <c:pt idx="216">
                  <c:v>42160</c:v>
                </c:pt>
                <c:pt idx="217">
                  <c:v>42161</c:v>
                </c:pt>
                <c:pt idx="218">
                  <c:v>42162</c:v>
                </c:pt>
                <c:pt idx="219">
                  <c:v>42163</c:v>
                </c:pt>
                <c:pt idx="220">
                  <c:v>42164</c:v>
                </c:pt>
                <c:pt idx="221">
                  <c:v>42165</c:v>
                </c:pt>
                <c:pt idx="222">
                  <c:v>42166</c:v>
                </c:pt>
                <c:pt idx="223">
                  <c:v>42167</c:v>
                </c:pt>
                <c:pt idx="224">
                  <c:v>42168</c:v>
                </c:pt>
                <c:pt idx="225">
                  <c:v>42169</c:v>
                </c:pt>
                <c:pt idx="226">
                  <c:v>42170</c:v>
                </c:pt>
                <c:pt idx="227">
                  <c:v>42171</c:v>
                </c:pt>
                <c:pt idx="228">
                  <c:v>42172</c:v>
                </c:pt>
                <c:pt idx="229">
                  <c:v>42173</c:v>
                </c:pt>
                <c:pt idx="230">
                  <c:v>42174</c:v>
                </c:pt>
                <c:pt idx="231">
                  <c:v>42175</c:v>
                </c:pt>
                <c:pt idx="232">
                  <c:v>42176</c:v>
                </c:pt>
                <c:pt idx="233">
                  <c:v>42177</c:v>
                </c:pt>
                <c:pt idx="234">
                  <c:v>42178</c:v>
                </c:pt>
                <c:pt idx="235">
                  <c:v>42179</c:v>
                </c:pt>
                <c:pt idx="236">
                  <c:v>42180</c:v>
                </c:pt>
                <c:pt idx="237">
                  <c:v>42181</c:v>
                </c:pt>
                <c:pt idx="238">
                  <c:v>42182</c:v>
                </c:pt>
                <c:pt idx="239">
                  <c:v>42183</c:v>
                </c:pt>
                <c:pt idx="240">
                  <c:v>42184</c:v>
                </c:pt>
                <c:pt idx="241">
                  <c:v>42185</c:v>
                </c:pt>
                <c:pt idx="242">
                  <c:v>42186</c:v>
                </c:pt>
                <c:pt idx="243">
                  <c:v>42187</c:v>
                </c:pt>
                <c:pt idx="244">
                  <c:v>42188</c:v>
                </c:pt>
                <c:pt idx="245">
                  <c:v>42189</c:v>
                </c:pt>
                <c:pt idx="246">
                  <c:v>42190</c:v>
                </c:pt>
                <c:pt idx="247">
                  <c:v>42191</c:v>
                </c:pt>
                <c:pt idx="248">
                  <c:v>42192</c:v>
                </c:pt>
                <c:pt idx="249">
                  <c:v>42193</c:v>
                </c:pt>
                <c:pt idx="250">
                  <c:v>42194</c:v>
                </c:pt>
                <c:pt idx="251">
                  <c:v>42195</c:v>
                </c:pt>
                <c:pt idx="252">
                  <c:v>42196</c:v>
                </c:pt>
                <c:pt idx="253">
                  <c:v>42197</c:v>
                </c:pt>
                <c:pt idx="254">
                  <c:v>42198</c:v>
                </c:pt>
                <c:pt idx="255">
                  <c:v>42199</c:v>
                </c:pt>
                <c:pt idx="256">
                  <c:v>42200</c:v>
                </c:pt>
                <c:pt idx="257">
                  <c:v>42201</c:v>
                </c:pt>
                <c:pt idx="258">
                  <c:v>42202</c:v>
                </c:pt>
                <c:pt idx="259">
                  <c:v>42203</c:v>
                </c:pt>
                <c:pt idx="260">
                  <c:v>42204</c:v>
                </c:pt>
                <c:pt idx="261">
                  <c:v>42205</c:v>
                </c:pt>
                <c:pt idx="262">
                  <c:v>42206</c:v>
                </c:pt>
                <c:pt idx="263">
                  <c:v>42207</c:v>
                </c:pt>
                <c:pt idx="264">
                  <c:v>42208</c:v>
                </c:pt>
                <c:pt idx="265">
                  <c:v>42209</c:v>
                </c:pt>
                <c:pt idx="266">
                  <c:v>42210</c:v>
                </c:pt>
                <c:pt idx="267">
                  <c:v>42211</c:v>
                </c:pt>
                <c:pt idx="268">
                  <c:v>42212</c:v>
                </c:pt>
                <c:pt idx="269">
                  <c:v>42213</c:v>
                </c:pt>
                <c:pt idx="270">
                  <c:v>42214</c:v>
                </c:pt>
                <c:pt idx="271">
                  <c:v>42215</c:v>
                </c:pt>
                <c:pt idx="272">
                  <c:v>42216</c:v>
                </c:pt>
                <c:pt idx="273">
                  <c:v>42217</c:v>
                </c:pt>
                <c:pt idx="274">
                  <c:v>42218</c:v>
                </c:pt>
                <c:pt idx="275">
                  <c:v>42219</c:v>
                </c:pt>
                <c:pt idx="276">
                  <c:v>42220</c:v>
                </c:pt>
                <c:pt idx="277">
                  <c:v>42221</c:v>
                </c:pt>
                <c:pt idx="278">
                  <c:v>42222</c:v>
                </c:pt>
                <c:pt idx="279">
                  <c:v>42223</c:v>
                </c:pt>
                <c:pt idx="280">
                  <c:v>42224</c:v>
                </c:pt>
                <c:pt idx="281">
                  <c:v>42225</c:v>
                </c:pt>
                <c:pt idx="282">
                  <c:v>42226</c:v>
                </c:pt>
                <c:pt idx="283">
                  <c:v>42227</c:v>
                </c:pt>
                <c:pt idx="284">
                  <c:v>42228</c:v>
                </c:pt>
                <c:pt idx="285">
                  <c:v>42229</c:v>
                </c:pt>
                <c:pt idx="286">
                  <c:v>42230</c:v>
                </c:pt>
                <c:pt idx="287">
                  <c:v>42231</c:v>
                </c:pt>
                <c:pt idx="288">
                  <c:v>42232</c:v>
                </c:pt>
                <c:pt idx="289">
                  <c:v>42233</c:v>
                </c:pt>
                <c:pt idx="290">
                  <c:v>42234</c:v>
                </c:pt>
                <c:pt idx="291">
                  <c:v>42235</c:v>
                </c:pt>
                <c:pt idx="292">
                  <c:v>42236</c:v>
                </c:pt>
                <c:pt idx="293">
                  <c:v>42237</c:v>
                </c:pt>
                <c:pt idx="294">
                  <c:v>42238</c:v>
                </c:pt>
                <c:pt idx="295">
                  <c:v>42239</c:v>
                </c:pt>
                <c:pt idx="296">
                  <c:v>42240</c:v>
                </c:pt>
                <c:pt idx="297">
                  <c:v>42241</c:v>
                </c:pt>
                <c:pt idx="298">
                  <c:v>42242</c:v>
                </c:pt>
                <c:pt idx="299">
                  <c:v>42243</c:v>
                </c:pt>
                <c:pt idx="300">
                  <c:v>42244</c:v>
                </c:pt>
                <c:pt idx="301">
                  <c:v>42245</c:v>
                </c:pt>
                <c:pt idx="302">
                  <c:v>42246</c:v>
                </c:pt>
                <c:pt idx="303">
                  <c:v>42247</c:v>
                </c:pt>
                <c:pt idx="304">
                  <c:v>42248</c:v>
                </c:pt>
                <c:pt idx="305">
                  <c:v>42249</c:v>
                </c:pt>
                <c:pt idx="306">
                  <c:v>42250</c:v>
                </c:pt>
                <c:pt idx="307">
                  <c:v>42251</c:v>
                </c:pt>
                <c:pt idx="308">
                  <c:v>42252</c:v>
                </c:pt>
                <c:pt idx="309">
                  <c:v>42253</c:v>
                </c:pt>
                <c:pt idx="310">
                  <c:v>42254</c:v>
                </c:pt>
                <c:pt idx="311">
                  <c:v>42255</c:v>
                </c:pt>
                <c:pt idx="312">
                  <c:v>42256</c:v>
                </c:pt>
                <c:pt idx="313">
                  <c:v>42257</c:v>
                </c:pt>
                <c:pt idx="314">
                  <c:v>42258</c:v>
                </c:pt>
                <c:pt idx="315">
                  <c:v>42259</c:v>
                </c:pt>
                <c:pt idx="316">
                  <c:v>42260</c:v>
                </c:pt>
                <c:pt idx="317">
                  <c:v>42261</c:v>
                </c:pt>
                <c:pt idx="318">
                  <c:v>42262</c:v>
                </c:pt>
                <c:pt idx="319">
                  <c:v>42263</c:v>
                </c:pt>
                <c:pt idx="320">
                  <c:v>42264</c:v>
                </c:pt>
                <c:pt idx="321">
                  <c:v>42265</c:v>
                </c:pt>
                <c:pt idx="322">
                  <c:v>42266</c:v>
                </c:pt>
                <c:pt idx="323">
                  <c:v>42267</c:v>
                </c:pt>
                <c:pt idx="324">
                  <c:v>42268</c:v>
                </c:pt>
                <c:pt idx="325">
                  <c:v>42269</c:v>
                </c:pt>
                <c:pt idx="326">
                  <c:v>42270</c:v>
                </c:pt>
                <c:pt idx="327">
                  <c:v>42271</c:v>
                </c:pt>
                <c:pt idx="328">
                  <c:v>42272</c:v>
                </c:pt>
                <c:pt idx="329">
                  <c:v>42273</c:v>
                </c:pt>
                <c:pt idx="330">
                  <c:v>42274</c:v>
                </c:pt>
                <c:pt idx="331">
                  <c:v>42275</c:v>
                </c:pt>
                <c:pt idx="332">
                  <c:v>42276</c:v>
                </c:pt>
                <c:pt idx="333">
                  <c:v>42277</c:v>
                </c:pt>
              </c:numCache>
            </c:numRef>
          </c:cat>
          <c:val>
            <c:numRef>
              <c:f>Data!$F$2:$F$335</c:f>
              <c:numCache>
                <c:formatCode>General</c:formatCode>
                <c:ptCount val="334"/>
                <c:pt idx="0">
                  <c:v>2.71</c:v>
                </c:pt>
                <c:pt idx="1">
                  <c:v>2.71</c:v>
                </c:pt>
                <c:pt idx="2">
                  <c:v>2.71</c:v>
                </c:pt>
                <c:pt idx="3">
                  <c:v>2.71</c:v>
                </c:pt>
                <c:pt idx="4">
                  <c:v>2.71</c:v>
                </c:pt>
                <c:pt idx="5">
                  <c:v>2.71</c:v>
                </c:pt>
                <c:pt idx="6">
                  <c:v>2.71</c:v>
                </c:pt>
                <c:pt idx="7">
                  <c:v>2.71</c:v>
                </c:pt>
                <c:pt idx="8">
                  <c:v>2.71</c:v>
                </c:pt>
                <c:pt idx="9">
                  <c:v>2.71</c:v>
                </c:pt>
                <c:pt idx="10">
                  <c:v>2.71</c:v>
                </c:pt>
                <c:pt idx="11">
                  <c:v>2.71</c:v>
                </c:pt>
                <c:pt idx="12">
                  <c:v>2.71</c:v>
                </c:pt>
                <c:pt idx="13">
                  <c:v>2.71</c:v>
                </c:pt>
                <c:pt idx="14">
                  <c:v>2.71</c:v>
                </c:pt>
                <c:pt idx="15">
                  <c:v>2.71</c:v>
                </c:pt>
                <c:pt idx="16">
                  <c:v>2.71</c:v>
                </c:pt>
                <c:pt idx="17">
                  <c:v>2.71</c:v>
                </c:pt>
                <c:pt idx="18">
                  <c:v>2.71</c:v>
                </c:pt>
                <c:pt idx="19">
                  <c:v>2.71</c:v>
                </c:pt>
                <c:pt idx="20">
                  <c:v>2.71</c:v>
                </c:pt>
                <c:pt idx="21">
                  <c:v>2.71</c:v>
                </c:pt>
                <c:pt idx="22">
                  <c:v>2.71</c:v>
                </c:pt>
                <c:pt idx="23">
                  <c:v>2.71</c:v>
                </c:pt>
                <c:pt idx="24">
                  <c:v>2.71</c:v>
                </c:pt>
                <c:pt idx="25">
                  <c:v>2.71</c:v>
                </c:pt>
                <c:pt idx="26">
                  <c:v>2.71</c:v>
                </c:pt>
                <c:pt idx="27">
                  <c:v>2.71</c:v>
                </c:pt>
                <c:pt idx="28">
                  <c:v>2.71</c:v>
                </c:pt>
                <c:pt idx="29">
                  <c:v>2.71</c:v>
                </c:pt>
                <c:pt idx="30">
                  <c:v>2.71</c:v>
                </c:pt>
                <c:pt idx="31">
                  <c:v>2.71</c:v>
                </c:pt>
                <c:pt idx="32">
                  <c:v>2.71</c:v>
                </c:pt>
                <c:pt idx="33">
                  <c:v>2.71</c:v>
                </c:pt>
                <c:pt idx="34">
                  <c:v>2.71</c:v>
                </c:pt>
                <c:pt idx="35">
                  <c:v>2.71</c:v>
                </c:pt>
                <c:pt idx="36">
                  <c:v>2.71</c:v>
                </c:pt>
                <c:pt idx="37">
                  <c:v>2.71</c:v>
                </c:pt>
                <c:pt idx="38">
                  <c:v>2.71</c:v>
                </c:pt>
                <c:pt idx="39">
                  <c:v>2.71</c:v>
                </c:pt>
                <c:pt idx="40">
                  <c:v>2.71</c:v>
                </c:pt>
                <c:pt idx="41">
                  <c:v>2.71</c:v>
                </c:pt>
                <c:pt idx="42">
                  <c:v>2.71</c:v>
                </c:pt>
                <c:pt idx="43">
                  <c:v>2.71</c:v>
                </c:pt>
                <c:pt idx="44">
                  <c:v>2.71</c:v>
                </c:pt>
                <c:pt idx="45">
                  <c:v>2.71</c:v>
                </c:pt>
                <c:pt idx="46">
                  <c:v>2.71</c:v>
                </c:pt>
                <c:pt idx="47">
                  <c:v>2.71</c:v>
                </c:pt>
                <c:pt idx="48">
                  <c:v>2.71</c:v>
                </c:pt>
                <c:pt idx="49">
                  <c:v>2.71</c:v>
                </c:pt>
                <c:pt idx="50">
                  <c:v>2.71</c:v>
                </c:pt>
                <c:pt idx="51">
                  <c:v>2.71</c:v>
                </c:pt>
                <c:pt idx="52">
                  <c:v>2.71</c:v>
                </c:pt>
                <c:pt idx="53">
                  <c:v>2.71</c:v>
                </c:pt>
                <c:pt idx="54">
                  <c:v>2.71</c:v>
                </c:pt>
                <c:pt idx="55">
                  <c:v>2.71</c:v>
                </c:pt>
                <c:pt idx="56">
                  <c:v>2.71</c:v>
                </c:pt>
                <c:pt idx="57">
                  <c:v>2.71</c:v>
                </c:pt>
                <c:pt idx="58">
                  <c:v>2.71</c:v>
                </c:pt>
                <c:pt idx="59">
                  <c:v>2.71</c:v>
                </c:pt>
                <c:pt idx="60">
                  <c:v>2.71</c:v>
                </c:pt>
                <c:pt idx="61">
                  <c:v>2.71</c:v>
                </c:pt>
                <c:pt idx="62">
                  <c:v>2.71</c:v>
                </c:pt>
                <c:pt idx="63">
                  <c:v>2.71</c:v>
                </c:pt>
                <c:pt idx="64">
                  <c:v>2.71</c:v>
                </c:pt>
                <c:pt idx="65">
                  <c:v>2.71</c:v>
                </c:pt>
                <c:pt idx="66">
                  <c:v>2.71</c:v>
                </c:pt>
                <c:pt idx="67">
                  <c:v>2.71</c:v>
                </c:pt>
                <c:pt idx="68">
                  <c:v>2.71</c:v>
                </c:pt>
                <c:pt idx="69">
                  <c:v>2.71</c:v>
                </c:pt>
                <c:pt idx="70">
                  <c:v>2.71</c:v>
                </c:pt>
                <c:pt idx="71">
                  <c:v>2.71</c:v>
                </c:pt>
                <c:pt idx="72">
                  <c:v>2.71</c:v>
                </c:pt>
                <c:pt idx="73">
                  <c:v>2.71</c:v>
                </c:pt>
                <c:pt idx="74">
                  <c:v>2.71</c:v>
                </c:pt>
                <c:pt idx="75">
                  <c:v>2.71</c:v>
                </c:pt>
                <c:pt idx="76">
                  <c:v>2.71</c:v>
                </c:pt>
                <c:pt idx="77">
                  <c:v>2.71</c:v>
                </c:pt>
                <c:pt idx="78">
                  <c:v>2.71</c:v>
                </c:pt>
                <c:pt idx="79">
                  <c:v>2.71</c:v>
                </c:pt>
                <c:pt idx="80">
                  <c:v>2.71</c:v>
                </c:pt>
                <c:pt idx="81">
                  <c:v>2.71</c:v>
                </c:pt>
                <c:pt idx="82">
                  <c:v>2.71</c:v>
                </c:pt>
                <c:pt idx="83">
                  <c:v>2.71</c:v>
                </c:pt>
                <c:pt idx="84">
                  <c:v>2.71</c:v>
                </c:pt>
                <c:pt idx="85">
                  <c:v>2.71</c:v>
                </c:pt>
                <c:pt idx="86">
                  <c:v>2.71</c:v>
                </c:pt>
                <c:pt idx="87">
                  <c:v>2.71</c:v>
                </c:pt>
                <c:pt idx="88">
                  <c:v>2.71</c:v>
                </c:pt>
                <c:pt idx="89">
                  <c:v>2.71</c:v>
                </c:pt>
                <c:pt idx="90">
                  <c:v>2.71</c:v>
                </c:pt>
                <c:pt idx="91">
                  <c:v>2.71</c:v>
                </c:pt>
                <c:pt idx="92">
                  <c:v>2.71</c:v>
                </c:pt>
                <c:pt idx="93">
                  <c:v>2.71</c:v>
                </c:pt>
                <c:pt idx="94">
                  <c:v>2.71</c:v>
                </c:pt>
                <c:pt idx="95">
                  <c:v>2.71</c:v>
                </c:pt>
                <c:pt idx="96">
                  <c:v>2.71</c:v>
                </c:pt>
                <c:pt idx="97">
                  <c:v>2.71</c:v>
                </c:pt>
                <c:pt idx="98">
                  <c:v>2.71</c:v>
                </c:pt>
                <c:pt idx="99">
                  <c:v>2.71</c:v>
                </c:pt>
                <c:pt idx="100">
                  <c:v>2.71</c:v>
                </c:pt>
                <c:pt idx="101">
                  <c:v>2.71</c:v>
                </c:pt>
                <c:pt idx="102">
                  <c:v>2.71</c:v>
                </c:pt>
                <c:pt idx="103">
                  <c:v>2.71</c:v>
                </c:pt>
                <c:pt idx="104">
                  <c:v>2.71</c:v>
                </c:pt>
                <c:pt idx="105">
                  <c:v>2.71</c:v>
                </c:pt>
                <c:pt idx="106">
                  <c:v>2.71</c:v>
                </c:pt>
                <c:pt idx="107">
                  <c:v>2.71</c:v>
                </c:pt>
                <c:pt idx="108">
                  <c:v>2.71</c:v>
                </c:pt>
                <c:pt idx="109">
                  <c:v>2.71</c:v>
                </c:pt>
                <c:pt idx="110">
                  <c:v>2.71</c:v>
                </c:pt>
                <c:pt idx="111">
                  <c:v>2.71</c:v>
                </c:pt>
                <c:pt idx="112">
                  <c:v>2.71</c:v>
                </c:pt>
                <c:pt idx="113">
                  <c:v>2.71</c:v>
                </c:pt>
                <c:pt idx="114">
                  <c:v>2.71</c:v>
                </c:pt>
                <c:pt idx="115">
                  <c:v>2.71</c:v>
                </c:pt>
                <c:pt idx="116">
                  <c:v>2.71</c:v>
                </c:pt>
                <c:pt idx="117">
                  <c:v>2.71</c:v>
                </c:pt>
                <c:pt idx="118">
                  <c:v>2.71</c:v>
                </c:pt>
                <c:pt idx="119">
                  <c:v>2.71</c:v>
                </c:pt>
                <c:pt idx="120">
                  <c:v>2.71</c:v>
                </c:pt>
                <c:pt idx="121">
                  <c:v>2.71</c:v>
                </c:pt>
                <c:pt idx="122">
                  <c:v>2.71</c:v>
                </c:pt>
                <c:pt idx="123">
                  <c:v>2.71</c:v>
                </c:pt>
                <c:pt idx="124">
                  <c:v>2.71</c:v>
                </c:pt>
                <c:pt idx="125">
                  <c:v>2.71</c:v>
                </c:pt>
                <c:pt idx="126">
                  <c:v>2.71</c:v>
                </c:pt>
                <c:pt idx="127">
                  <c:v>2.71</c:v>
                </c:pt>
                <c:pt idx="128">
                  <c:v>2.71</c:v>
                </c:pt>
                <c:pt idx="129">
                  <c:v>2.71</c:v>
                </c:pt>
                <c:pt idx="130">
                  <c:v>2.71</c:v>
                </c:pt>
                <c:pt idx="131">
                  <c:v>2.71</c:v>
                </c:pt>
                <c:pt idx="132">
                  <c:v>2.71</c:v>
                </c:pt>
                <c:pt idx="133">
                  <c:v>2.71</c:v>
                </c:pt>
                <c:pt idx="134">
                  <c:v>2.71</c:v>
                </c:pt>
                <c:pt idx="135">
                  <c:v>2.71</c:v>
                </c:pt>
                <c:pt idx="136">
                  <c:v>2.71</c:v>
                </c:pt>
                <c:pt idx="137">
                  <c:v>2.71</c:v>
                </c:pt>
                <c:pt idx="138">
                  <c:v>2.71</c:v>
                </c:pt>
                <c:pt idx="139">
                  <c:v>2.71</c:v>
                </c:pt>
                <c:pt idx="140">
                  <c:v>2.71</c:v>
                </c:pt>
                <c:pt idx="141">
                  <c:v>2.71</c:v>
                </c:pt>
                <c:pt idx="142">
                  <c:v>2.71</c:v>
                </c:pt>
                <c:pt idx="143">
                  <c:v>2.71</c:v>
                </c:pt>
                <c:pt idx="144">
                  <c:v>2.71</c:v>
                </c:pt>
                <c:pt idx="145">
                  <c:v>2.71</c:v>
                </c:pt>
                <c:pt idx="146">
                  <c:v>2.71</c:v>
                </c:pt>
                <c:pt idx="147">
                  <c:v>2.71</c:v>
                </c:pt>
                <c:pt idx="148">
                  <c:v>2.71</c:v>
                </c:pt>
                <c:pt idx="149">
                  <c:v>2.71</c:v>
                </c:pt>
                <c:pt idx="150">
                  <c:v>2.71</c:v>
                </c:pt>
                <c:pt idx="151">
                  <c:v>2.71</c:v>
                </c:pt>
                <c:pt idx="152">
                  <c:v>2.71</c:v>
                </c:pt>
                <c:pt idx="153">
                  <c:v>2.71</c:v>
                </c:pt>
                <c:pt idx="154">
                  <c:v>2.71</c:v>
                </c:pt>
                <c:pt idx="155">
                  <c:v>2.71</c:v>
                </c:pt>
                <c:pt idx="156">
                  <c:v>2.71</c:v>
                </c:pt>
                <c:pt idx="157">
                  <c:v>2.71</c:v>
                </c:pt>
                <c:pt idx="158">
                  <c:v>2.71</c:v>
                </c:pt>
                <c:pt idx="159">
                  <c:v>2.71</c:v>
                </c:pt>
                <c:pt idx="160">
                  <c:v>2.71</c:v>
                </c:pt>
                <c:pt idx="161">
                  <c:v>2.71</c:v>
                </c:pt>
                <c:pt idx="162">
                  <c:v>2.71</c:v>
                </c:pt>
                <c:pt idx="163">
                  <c:v>2.71</c:v>
                </c:pt>
                <c:pt idx="164">
                  <c:v>2.71</c:v>
                </c:pt>
                <c:pt idx="165">
                  <c:v>2.71</c:v>
                </c:pt>
                <c:pt idx="166">
                  <c:v>2.71</c:v>
                </c:pt>
                <c:pt idx="167">
                  <c:v>2.71</c:v>
                </c:pt>
                <c:pt idx="168">
                  <c:v>2.71</c:v>
                </c:pt>
                <c:pt idx="169">
                  <c:v>2.71</c:v>
                </c:pt>
                <c:pt idx="170">
                  <c:v>2.71</c:v>
                </c:pt>
                <c:pt idx="171">
                  <c:v>2.71</c:v>
                </c:pt>
                <c:pt idx="172">
                  <c:v>2.71</c:v>
                </c:pt>
                <c:pt idx="173">
                  <c:v>2.71</c:v>
                </c:pt>
                <c:pt idx="174">
                  <c:v>2.71</c:v>
                </c:pt>
                <c:pt idx="175">
                  <c:v>2.71</c:v>
                </c:pt>
                <c:pt idx="176">
                  <c:v>2.71</c:v>
                </c:pt>
                <c:pt idx="177">
                  <c:v>2.71</c:v>
                </c:pt>
                <c:pt idx="178">
                  <c:v>2.71</c:v>
                </c:pt>
                <c:pt idx="179">
                  <c:v>2.71</c:v>
                </c:pt>
                <c:pt idx="180">
                  <c:v>2.71</c:v>
                </c:pt>
                <c:pt idx="181">
                  <c:v>2.71</c:v>
                </c:pt>
                <c:pt idx="182">
                  <c:v>2.71</c:v>
                </c:pt>
                <c:pt idx="183">
                  <c:v>2.71</c:v>
                </c:pt>
                <c:pt idx="184">
                  <c:v>2.71</c:v>
                </c:pt>
                <c:pt idx="185">
                  <c:v>2.71</c:v>
                </c:pt>
                <c:pt idx="186">
                  <c:v>2.71</c:v>
                </c:pt>
                <c:pt idx="187">
                  <c:v>2.71</c:v>
                </c:pt>
                <c:pt idx="188">
                  <c:v>2.71</c:v>
                </c:pt>
                <c:pt idx="189">
                  <c:v>2.71</c:v>
                </c:pt>
                <c:pt idx="190">
                  <c:v>2.71</c:v>
                </c:pt>
                <c:pt idx="191">
                  <c:v>2.71</c:v>
                </c:pt>
                <c:pt idx="192">
                  <c:v>2.71</c:v>
                </c:pt>
                <c:pt idx="193">
                  <c:v>2.71</c:v>
                </c:pt>
                <c:pt idx="194">
                  <c:v>2.71</c:v>
                </c:pt>
                <c:pt idx="195">
                  <c:v>2.71</c:v>
                </c:pt>
                <c:pt idx="196">
                  <c:v>2.71</c:v>
                </c:pt>
                <c:pt idx="197">
                  <c:v>2.71</c:v>
                </c:pt>
                <c:pt idx="198">
                  <c:v>2.71</c:v>
                </c:pt>
                <c:pt idx="199">
                  <c:v>2.71</c:v>
                </c:pt>
                <c:pt idx="200">
                  <c:v>2.71</c:v>
                </c:pt>
                <c:pt idx="201">
                  <c:v>2.71</c:v>
                </c:pt>
                <c:pt idx="202">
                  <c:v>2.71</c:v>
                </c:pt>
                <c:pt idx="203">
                  <c:v>2.71</c:v>
                </c:pt>
                <c:pt idx="204">
                  <c:v>2.71</c:v>
                </c:pt>
                <c:pt idx="205">
                  <c:v>2.71</c:v>
                </c:pt>
                <c:pt idx="206">
                  <c:v>2.71</c:v>
                </c:pt>
                <c:pt idx="207">
                  <c:v>2.71</c:v>
                </c:pt>
                <c:pt idx="208">
                  <c:v>2.71</c:v>
                </c:pt>
                <c:pt idx="209">
                  <c:v>2.71</c:v>
                </c:pt>
                <c:pt idx="210">
                  <c:v>2.71</c:v>
                </c:pt>
                <c:pt idx="211">
                  <c:v>2.71</c:v>
                </c:pt>
                <c:pt idx="212">
                  <c:v>2.71</c:v>
                </c:pt>
                <c:pt idx="213">
                  <c:v>2.71</c:v>
                </c:pt>
                <c:pt idx="214">
                  <c:v>2.71</c:v>
                </c:pt>
                <c:pt idx="215">
                  <c:v>2.71</c:v>
                </c:pt>
                <c:pt idx="216">
                  <c:v>2.71</c:v>
                </c:pt>
                <c:pt idx="217">
                  <c:v>2.71</c:v>
                </c:pt>
                <c:pt idx="218">
                  <c:v>2.71</c:v>
                </c:pt>
                <c:pt idx="219">
                  <c:v>2.71</c:v>
                </c:pt>
                <c:pt idx="220">
                  <c:v>2.71</c:v>
                </c:pt>
                <c:pt idx="221">
                  <c:v>2.71</c:v>
                </c:pt>
                <c:pt idx="222">
                  <c:v>2.71</c:v>
                </c:pt>
                <c:pt idx="223">
                  <c:v>2.71</c:v>
                </c:pt>
                <c:pt idx="224">
                  <c:v>2.71</c:v>
                </c:pt>
                <c:pt idx="225">
                  <c:v>2.71</c:v>
                </c:pt>
                <c:pt idx="226">
                  <c:v>2.71</c:v>
                </c:pt>
                <c:pt idx="227">
                  <c:v>2.71</c:v>
                </c:pt>
                <c:pt idx="228">
                  <c:v>2.71</c:v>
                </c:pt>
                <c:pt idx="229">
                  <c:v>2.71</c:v>
                </c:pt>
                <c:pt idx="230">
                  <c:v>2.71</c:v>
                </c:pt>
                <c:pt idx="231">
                  <c:v>2.71</c:v>
                </c:pt>
                <c:pt idx="232">
                  <c:v>2.71</c:v>
                </c:pt>
                <c:pt idx="233">
                  <c:v>2.71</c:v>
                </c:pt>
                <c:pt idx="234">
                  <c:v>2.71</c:v>
                </c:pt>
                <c:pt idx="235">
                  <c:v>2.71</c:v>
                </c:pt>
                <c:pt idx="236">
                  <c:v>2.71</c:v>
                </c:pt>
                <c:pt idx="237">
                  <c:v>2.71</c:v>
                </c:pt>
                <c:pt idx="238">
                  <c:v>2.71</c:v>
                </c:pt>
                <c:pt idx="239">
                  <c:v>2.71</c:v>
                </c:pt>
                <c:pt idx="240">
                  <c:v>2.71</c:v>
                </c:pt>
                <c:pt idx="241">
                  <c:v>2.71</c:v>
                </c:pt>
                <c:pt idx="242">
                  <c:v>2.71</c:v>
                </c:pt>
                <c:pt idx="243">
                  <c:v>2.71</c:v>
                </c:pt>
                <c:pt idx="244">
                  <c:v>2.71</c:v>
                </c:pt>
                <c:pt idx="245">
                  <c:v>2.71</c:v>
                </c:pt>
                <c:pt idx="246">
                  <c:v>2.71</c:v>
                </c:pt>
                <c:pt idx="247">
                  <c:v>2.71</c:v>
                </c:pt>
                <c:pt idx="248">
                  <c:v>2.71</c:v>
                </c:pt>
                <c:pt idx="249">
                  <c:v>2.71</c:v>
                </c:pt>
                <c:pt idx="250">
                  <c:v>2.71</c:v>
                </c:pt>
                <c:pt idx="251">
                  <c:v>2.71</c:v>
                </c:pt>
                <c:pt idx="252">
                  <c:v>2.71</c:v>
                </c:pt>
                <c:pt idx="253">
                  <c:v>2.71</c:v>
                </c:pt>
                <c:pt idx="254">
                  <c:v>2.71</c:v>
                </c:pt>
                <c:pt idx="255">
                  <c:v>2.71</c:v>
                </c:pt>
                <c:pt idx="256">
                  <c:v>2.71</c:v>
                </c:pt>
                <c:pt idx="257">
                  <c:v>2.71</c:v>
                </c:pt>
                <c:pt idx="258">
                  <c:v>2.71</c:v>
                </c:pt>
                <c:pt idx="259">
                  <c:v>2.71</c:v>
                </c:pt>
                <c:pt idx="260">
                  <c:v>2.71</c:v>
                </c:pt>
                <c:pt idx="261">
                  <c:v>2.71</c:v>
                </c:pt>
                <c:pt idx="262">
                  <c:v>2.71</c:v>
                </c:pt>
                <c:pt idx="263">
                  <c:v>2.71</c:v>
                </c:pt>
                <c:pt idx="264">
                  <c:v>2.71</c:v>
                </c:pt>
                <c:pt idx="265">
                  <c:v>2.71</c:v>
                </c:pt>
                <c:pt idx="266">
                  <c:v>2.71</c:v>
                </c:pt>
                <c:pt idx="267">
                  <c:v>2.71</c:v>
                </c:pt>
                <c:pt idx="268">
                  <c:v>2.71</c:v>
                </c:pt>
                <c:pt idx="269">
                  <c:v>2.71</c:v>
                </c:pt>
                <c:pt idx="270">
                  <c:v>2.71</c:v>
                </c:pt>
                <c:pt idx="271">
                  <c:v>2.71</c:v>
                </c:pt>
                <c:pt idx="272">
                  <c:v>2.71</c:v>
                </c:pt>
                <c:pt idx="273">
                  <c:v>2.71</c:v>
                </c:pt>
                <c:pt idx="274">
                  <c:v>2.71</c:v>
                </c:pt>
                <c:pt idx="275">
                  <c:v>2.71</c:v>
                </c:pt>
                <c:pt idx="276">
                  <c:v>2.71</c:v>
                </c:pt>
                <c:pt idx="277">
                  <c:v>2.71</c:v>
                </c:pt>
                <c:pt idx="278">
                  <c:v>2.71</c:v>
                </c:pt>
                <c:pt idx="279">
                  <c:v>2.71</c:v>
                </c:pt>
                <c:pt idx="280">
                  <c:v>2.71</c:v>
                </c:pt>
                <c:pt idx="281">
                  <c:v>2.71</c:v>
                </c:pt>
                <c:pt idx="282">
                  <c:v>2.71</c:v>
                </c:pt>
                <c:pt idx="283">
                  <c:v>2.71</c:v>
                </c:pt>
                <c:pt idx="284">
                  <c:v>2.71</c:v>
                </c:pt>
                <c:pt idx="285">
                  <c:v>2.71</c:v>
                </c:pt>
                <c:pt idx="286">
                  <c:v>2.71</c:v>
                </c:pt>
                <c:pt idx="287">
                  <c:v>2.71</c:v>
                </c:pt>
                <c:pt idx="288">
                  <c:v>2.71</c:v>
                </c:pt>
                <c:pt idx="289">
                  <c:v>2.71</c:v>
                </c:pt>
                <c:pt idx="290">
                  <c:v>2.71</c:v>
                </c:pt>
                <c:pt idx="291">
                  <c:v>2.71</c:v>
                </c:pt>
                <c:pt idx="292">
                  <c:v>2.71</c:v>
                </c:pt>
                <c:pt idx="293">
                  <c:v>2.71</c:v>
                </c:pt>
                <c:pt idx="294">
                  <c:v>2.71</c:v>
                </c:pt>
                <c:pt idx="295">
                  <c:v>2.71</c:v>
                </c:pt>
                <c:pt idx="296">
                  <c:v>2.71</c:v>
                </c:pt>
                <c:pt idx="297">
                  <c:v>2.71</c:v>
                </c:pt>
                <c:pt idx="298">
                  <c:v>2.71</c:v>
                </c:pt>
                <c:pt idx="299">
                  <c:v>2.71</c:v>
                </c:pt>
                <c:pt idx="300">
                  <c:v>2.71</c:v>
                </c:pt>
                <c:pt idx="301">
                  <c:v>2.71</c:v>
                </c:pt>
                <c:pt idx="302">
                  <c:v>2.71</c:v>
                </c:pt>
                <c:pt idx="303">
                  <c:v>2.71</c:v>
                </c:pt>
                <c:pt idx="304">
                  <c:v>2.71</c:v>
                </c:pt>
                <c:pt idx="305">
                  <c:v>2.71</c:v>
                </c:pt>
                <c:pt idx="306">
                  <c:v>2.71</c:v>
                </c:pt>
                <c:pt idx="307">
                  <c:v>2.71</c:v>
                </c:pt>
                <c:pt idx="308">
                  <c:v>2.71</c:v>
                </c:pt>
                <c:pt idx="309">
                  <c:v>2.71</c:v>
                </c:pt>
                <c:pt idx="310">
                  <c:v>2.71</c:v>
                </c:pt>
                <c:pt idx="311">
                  <c:v>2.71</c:v>
                </c:pt>
                <c:pt idx="312">
                  <c:v>2.71</c:v>
                </c:pt>
                <c:pt idx="313">
                  <c:v>2.71</c:v>
                </c:pt>
                <c:pt idx="314">
                  <c:v>2.71</c:v>
                </c:pt>
                <c:pt idx="315">
                  <c:v>2.71</c:v>
                </c:pt>
                <c:pt idx="316">
                  <c:v>2.71</c:v>
                </c:pt>
                <c:pt idx="317">
                  <c:v>2.71</c:v>
                </c:pt>
                <c:pt idx="318">
                  <c:v>2.71</c:v>
                </c:pt>
                <c:pt idx="319">
                  <c:v>2.71</c:v>
                </c:pt>
                <c:pt idx="320">
                  <c:v>2.71</c:v>
                </c:pt>
                <c:pt idx="321">
                  <c:v>2.71</c:v>
                </c:pt>
                <c:pt idx="322">
                  <c:v>2.71</c:v>
                </c:pt>
                <c:pt idx="323">
                  <c:v>2.71</c:v>
                </c:pt>
                <c:pt idx="324">
                  <c:v>2.71</c:v>
                </c:pt>
                <c:pt idx="325">
                  <c:v>2.71</c:v>
                </c:pt>
                <c:pt idx="326">
                  <c:v>2.71</c:v>
                </c:pt>
                <c:pt idx="327">
                  <c:v>2.71</c:v>
                </c:pt>
                <c:pt idx="328">
                  <c:v>2.71</c:v>
                </c:pt>
                <c:pt idx="329">
                  <c:v>2.71</c:v>
                </c:pt>
                <c:pt idx="330">
                  <c:v>2.71</c:v>
                </c:pt>
                <c:pt idx="331">
                  <c:v>2.71</c:v>
                </c:pt>
                <c:pt idx="332">
                  <c:v>2.71</c:v>
                </c:pt>
                <c:pt idx="333">
                  <c:v>2.71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079-4CB1-A2C9-6E119EF01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351808"/>
        <c:axId val="73694208"/>
      </c:lineChart>
      <c:dateAx>
        <c:axId val="63351808"/>
        <c:scaling>
          <c:orientation val="minMax"/>
          <c:max val="42277"/>
          <c:min val="42095"/>
        </c:scaling>
        <c:delete val="0"/>
        <c:axPos val="b"/>
        <c:majorGridlines>
          <c:spPr>
            <a:ln w="12700" cmpd="sng">
              <a:solidFill>
                <a:schemeClr val="tx1"/>
              </a:solidFill>
              <a:prstDash val="solid"/>
            </a:ln>
          </c:spPr>
        </c:majorGridlines>
        <c:numFmt formatCode="m/d/yyyy" sourceLinked="1"/>
        <c:majorTickMark val="out"/>
        <c:minorTickMark val="none"/>
        <c:tickLblPos val="low"/>
        <c:spPr>
          <a:ln>
            <a:solidFill>
              <a:schemeClr val="tx1"/>
            </a:solidFill>
            <a:prstDash val="dash"/>
          </a:ln>
        </c:spPr>
        <c:crossAx val="73694208"/>
        <c:crosses val="autoZero"/>
        <c:auto val="1"/>
        <c:lblOffset val="100"/>
        <c:baseTimeUnit val="days"/>
        <c:majorUnit val="1"/>
        <c:majorTimeUnit val="months"/>
        <c:minorUnit val="1"/>
        <c:minorTimeUnit val="days"/>
      </c:dateAx>
      <c:valAx>
        <c:axId val="73694208"/>
        <c:scaling>
          <c:logBase val="10"/>
          <c:orientation val="minMax"/>
          <c:max val="100"/>
        </c:scaling>
        <c:delete val="0"/>
        <c:axPos val="l"/>
        <c:majorGridlines>
          <c:spPr>
            <a:ln w="12700">
              <a:solidFill>
                <a:schemeClr val="tx1"/>
              </a:solidFill>
              <a:prstDash val="solid"/>
            </a:ln>
          </c:spPr>
        </c:majorGridlines>
        <c:minorGridlines>
          <c:spPr>
            <a:ln>
              <a:solidFill>
                <a:schemeClr val="tx1"/>
              </a:solidFill>
              <a:prstDash val="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i="1" dirty="0"/>
                  <a:t>Q</a:t>
                </a:r>
                <a:r>
                  <a:rPr lang="en-US" dirty="0"/>
                  <a:t>[</a:t>
                </a:r>
                <a:r>
                  <a:rPr lang="cs-CZ" dirty="0"/>
                  <a:t>m</a:t>
                </a:r>
                <a:r>
                  <a:rPr lang="cs-CZ" baseline="30000" dirty="0"/>
                  <a:t>3</a:t>
                </a:r>
                <a:r>
                  <a:rPr lang="cs-CZ" dirty="0"/>
                  <a:t>.s</a:t>
                </a:r>
                <a:r>
                  <a:rPr lang="cs-CZ" baseline="30000" dirty="0"/>
                  <a:t>-1</a:t>
                </a:r>
                <a:r>
                  <a:rPr lang="en-US" dirty="0"/>
                  <a:t>]</a:t>
                </a:r>
                <a:endParaRPr lang="cs-CZ" dirty="0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63351808"/>
        <c:crossesAt val="42095"/>
        <c:crossBetween val="between"/>
      </c:valAx>
      <c:spPr>
        <a:solidFill>
          <a:schemeClr val="lt1"/>
        </a:solidFill>
        <a:ln w="19050" cap="flat" cmpd="sng" algn="ctr">
          <a:solidFill>
            <a:schemeClr val="dk1"/>
          </a:solidFill>
          <a:prstDash val="solid"/>
        </a:ln>
        <a:effectLst/>
      </c:spPr>
    </c:plotArea>
    <c:legend>
      <c:legendPos val="b"/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ln w="0"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Otava - Písek</a:t>
            </a:r>
          </a:p>
          <a:p>
            <a:pPr>
              <a:defRPr/>
            </a:pPr>
            <a:r>
              <a:rPr lang="cs-CZ" sz="1600" dirty="0">
                <a:latin typeface="+mn-lt"/>
              </a:rPr>
              <a:t>denní průtoky 1/2014 - 9/2018</a:t>
            </a:r>
          </a:p>
        </c:rich>
      </c:tx>
      <c:layout>
        <c:manualLayout>
          <c:xMode val="edge"/>
          <c:yMode val="edge"/>
          <c:x val="0.29240398384095573"/>
          <c:y val="6.3345548696339864E-3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5.0365024092299725E-2"/>
          <c:y val="2.3444235185905993E-2"/>
          <c:w val="0.9244649900940618"/>
          <c:h val="0.81981930903004263"/>
        </c:manualLayout>
      </c:layout>
      <c:lineChart>
        <c:grouping val="standard"/>
        <c:varyColors val="0"/>
        <c:ser>
          <c:idx val="0"/>
          <c:order val="0"/>
          <c:tx>
            <c:v>Qdenní</c:v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Data!$T$6:$T$1739</c:f>
              <c:numCache>
                <c:formatCode>General</c:formatCode>
                <c:ptCount val="1734"/>
                <c:pt idx="0">
                  <c:v>9.84</c:v>
                </c:pt>
                <c:pt idx="1">
                  <c:v>9.2899999999999991</c:v>
                </c:pt>
                <c:pt idx="2">
                  <c:v>9.83</c:v>
                </c:pt>
                <c:pt idx="3">
                  <c:v>9.91</c:v>
                </c:pt>
                <c:pt idx="4">
                  <c:v>9.67</c:v>
                </c:pt>
                <c:pt idx="5">
                  <c:v>10.199999999999999</c:v>
                </c:pt>
                <c:pt idx="6">
                  <c:v>10.199999999999999</c:v>
                </c:pt>
                <c:pt idx="7">
                  <c:v>9.92</c:v>
                </c:pt>
                <c:pt idx="8">
                  <c:v>9.8000000000000007</c:v>
                </c:pt>
                <c:pt idx="9">
                  <c:v>10.7</c:v>
                </c:pt>
                <c:pt idx="10">
                  <c:v>12.4</c:v>
                </c:pt>
                <c:pt idx="11">
                  <c:v>11.3</c:v>
                </c:pt>
                <c:pt idx="12">
                  <c:v>10.9</c:v>
                </c:pt>
                <c:pt idx="13">
                  <c:v>10.3</c:v>
                </c:pt>
                <c:pt idx="14">
                  <c:v>9.86</c:v>
                </c:pt>
                <c:pt idx="15">
                  <c:v>9.9600000000000009</c:v>
                </c:pt>
                <c:pt idx="16">
                  <c:v>9.85</c:v>
                </c:pt>
                <c:pt idx="17">
                  <c:v>10.199999999999999</c:v>
                </c:pt>
                <c:pt idx="18">
                  <c:v>10</c:v>
                </c:pt>
                <c:pt idx="19">
                  <c:v>10.1</c:v>
                </c:pt>
                <c:pt idx="20">
                  <c:v>10.4</c:v>
                </c:pt>
                <c:pt idx="21">
                  <c:v>10.5</c:v>
                </c:pt>
                <c:pt idx="22">
                  <c:v>10.6</c:v>
                </c:pt>
                <c:pt idx="23">
                  <c:v>10.1</c:v>
                </c:pt>
                <c:pt idx="24">
                  <c:v>10.1</c:v>
                </c:pt>
                <c:pt idx="25">
                  <c:v>9.66</c:v>
                </c:pt>
                <c:pt idx="26">
                  <c:v>8.9</c:v>
                </c:pt>
                <c:pt idx="27">
                  <c:v>9.7200000000000006</c:v>
                </c:pt>
                <c:pt idx="28">
                  <c:v>9.82</c:v>
                </c:pt>
                <c:pt idx="29">
                  <c:v>8.73</c:v>
                </c:pt>
                <c:pt idx="30">
                  <c:v>7.96</c:v>
                </c:pt>
                <c:pt idx="31">
                  <c:v>9.67</c:v>
                </c:pt>
                <c:pt idx="32">
                  <c:v>9.7799999999999994</c:v>
                </c:pt>
                <c:pt idx="33">
                  <c:v>9.85</c:v>
                </c:pt>
                <c:pt idx="34">
                  <c:v>8.76</c:v>
                </c:pt>
                <c:pt idx="35">
                  <c:v>9.1999999999999993</c:v>
                </c:pt>
                <c:pt idx="36">
                  <c:v>9.24</c:v>
                </c:pt>
                <c:pt idx="37">
                  <c:v>9.67</c:v>
                </c:pt>
                <c:pt idx="38">
                  <c:v>9.84</c:v>
                </c:pt>
                <c:pt idx="39">
                  <c:v>10.1</c:v>
                </c:pt>
                <c:pt idx="40">
                  <c:v>10.1</c:v>
                </c:pt>
                <c:pt idx="41">
                  <c:v>10</c:v>
                </c:pt>
                <c:pt idx="42">
                  <c:v>9.91</c:v>
                </c:pt>
                <c:pt idx="43">
                  <c:v>9.0500000000000007</c:v>
                </c:pt>
                <c:pt idx="44">
                  <c:v>9.5299999999999994</c:v>
                </c:pt>
                <c:pt idx="45">
                  <c:v>9.25</c:v>
                </c:pt>
                <c:pt idx="46">
                  <c:v>9.07</c:v>
                </c:pt>
                <c:pt idx="47">
                  <c:v>9.44</c:v>
                </c:pt>
                <c:pt idx="48">
                  <c:v>9.66</c:v>
                </c:pt>
                <c:pt idx="49">
                  <c:v>9.3699999999999992</c:v>
                </c:pt>
                <c:pt idx="50">
                  <c:v>9.51</c:v>
                </c:pt>
                <c:pt idx="51">
                  <c:v>9.77</c:v>
                </c:pt>
                <c:pt idx="52">
                  <c:v>9.99</c:v>
                </c:pt>
                <c:pt idx="53">
                  <c:v>9.85</c:v>
                </c:pt>
                <c:pt idx="54">
                  <c:v>9.5399999999999991</c:v>
                </c:pt>
                <c:pt idx="55">
                  <c:v>9.41</c:v>
                </c:pt>
                <c:pt idx="56">
                  <c:v>9.59</c:v>
                </c:pt>
                <c:pt idx="57">
                  <c:v>9.59</c:v>
                </c:pt>
                <c:pt idx="58">
                  <c:v>9.73</c:v>
                </c:pt>
                <c:pt idx="59">
                  <c:v>9.2899999999999991</c:v>
                </c:pt>
                <c:pt idx="60">
                  <c:v>8.9499999999999993</c:v>
                </c:pt>
                <c:pt idx="61">
                  <c:v>8.85</c:v>
                </c:pt>
                <c:pt idx="62">
                  <c:v>8.81</c:v>
                </c:pt>
                <c:pt idx="63">
                  <c:v>9.32</c:v>
                </c:pt>
                <c:pt idx="64">
                  <c:v>9.25</c:v>
                </c:pt>
                <c:pt idx="65">
                  <c:v>8.9499999999999993</c:v>
                </c:pt>
                <c:pt idx="66">
                  <c:v>8.8699999999999992</c:v>
                </c:pt>
                <c:pt idx="67">
                  <c:v>9.02</c:v>
                </c:pt>
                <c:pt idx="68">
                  <c:v>9.32</c:v>
                </c:pt>
                <c:pt idx="69">
                  <c:v>9.6199999999999992</c:v>
                </c:pt>
                <c:pt idx="70">
                  <c:v>9.59</c:v>
                </c:pt>
                <c:pt idx="71">
                  <c:v>9.31</c:v>
                </c:pt>
                <c:pt idx="72">
                  <c:v>9.42</c:v>
                </c:pt>
                <c:pt idx="73">
                  <c:v>9.98</c:v>
                </c:pt>
                <c:pt idx="74">
                  <c:v>10.6</c:v>
                </c:pt>
                <c:pt idx="75">
                  <c:v>13.4</c:v>
                </c:pt>
                <c:pt idx="76">
                  <c:v>15.5</c:v>
                </c:pt>
                <c:pt idx="77">
                  <c:v>14.1</c:v>
                </c:pt>
                <c:pt idx="78">
                  <c:v>15.5</c:v>
                </c:pt>
                <c:pt idx="79">
                  <c:v>13.1</c:v>
                </c:pt>
                <c:pt idx="80">
                  <c:v>11.9</c:v>
                </c:pt>
                <c:pt idx="81">
                  <c:v>13.2</c:v>
                </c:pt>
                <c:pt idx="82">
                  <c:v>18.7</c:v>
                </c:pt>
                <c:pt idx="83">
                  <c:v>17.3</c:v>
                </c:pt>
                <c:pt idx="84">
                  <c:v>15</c:v>
                </c:pt>
                <c:pt idx="85">
                  <c:v>13.1</c:v>
                </c:pt>
                <c:pt idx="86">
                  <c:v>12.2</c:v>
                </c:pt>
                <c:pt idx="87">
                  <c:v>12</c:v>
                </c:pt>
                <c:pt idx="88">
                  <c:v>11.7</c:v>
                </c:pt>
                <c:pt idx="89">
                  <c:v>12.3</c:v>
                </c:pt>
                <c:pt idx="90">
                  <c:v>11.5</c:v>
                </c:pt>
                <c:pt idx="91">
                  <c:v>10.8</c:v>
                </c:pt>
                <c:pt idx="92">
                  <c:v>10.5</c:v>
                </c:pt>
                <c:pt idx="93">
                  <c:v>10.3</c:v>
                </c:pt>
                <c:pt idx="94">
                  <c:v>9.7799999999999994</c:v>
                </c:pt>
                <c:pt idx="95">
                  <c:v>9.39</c:v>
                </c:pt>
                <c:pt idx="96">
                  <c:v>8.7799999999999994</c:v>
                </c:pt>
                <c:pt idx="97">
                  <c:v>8.93</c:v>
                </c:pt>
                <c:pt idx="98">
                  <c:v>8.9499999999999993</c:v>
                </c:pt>
                <c:pt idx="99">
                  <c:v>9.18</c:v>
                </c:pt>
                <c:pt idx="100">
                  <c:v>9.0399999999999991</c:v>
                </c:pt>
                <c:pt idx="101">
                  <c:v>9.24</c:v>
                </c:pt>
                <c:pt idx="102">
                  <c:v>8.42</c:v>
                </c:pt>
                <c:pt idx="103">
                  <c:v>8.68</c:v>
                </c:pt>
                <c:pt idx="104">
                  <c:v>9.43</c:v>
                </c:pt>
                <c:pt idx="105">
                  <c:v>9.86</c:v>
                </c:pt>
                <c:pt idx="106">
                  <c:v>8.82</c:v>
                </c:pt>
                <c:pt idx="107">
                  <c:v>8.83</c:v>
                </c:pt>
                <c:pt idx="108">
                  <c:v>9.6999999999999993</c:v>
                </c:pt>
                <c:pt idx="109">
                  <c:v>10</c:v>
                </c:pt>
                <c:pt idx="110">
                  <c:v>11.4</c:v>
                </c:pt>
                <c:pt idx="111">
                  <c:v>10.6</c:v>
                </c:pt>
                <c:pt idx="112">
                  <c:v>9.08</c:v>
                </c:pt>
                <c:pt idx="113">
                  <c:v>8.67</c:v>
                </c:pt>
                <c:pt idx="114">
                  <c:v>8.6199999999999992</c:v>
                </c:pt>
                <c:pt idx="115">
                  <c:v>7.89</c:v>
                </c:pt>
                <c:pt idx="116">
                  <c:v>8.68</c:v>
                </c:pt>
                <c:pt idx="117">
                  <c:v>14.7</c:v>
                </c:pt>
                <c:pt idx="118">
                  <c:v>18.600000000000001</c:v>
                </c:pt>
                <c:pt idx="119">
                  <c:v>14.9</c:v>
                </c:pt>
                <c:pt idx="120">
                  <c:v>10.8</c:v>
                </c:pt>
                <c:pt idx="121">
                  <c:v>10.4</c:v>
                </c:pt>
                <c:pt idx="122">
                  <c:v>13.9</c:v>
                </c:pt>
                <c:pt idx="123">
                  <c:v>14</c:v>
                </c:pt>
                <c:pt idx="124">
                  <c:v>12.1</c:v>
                </c:pt>
                <c:pt idx="125">
                  <c:v>10.199999999999999</c:v>
                </c:pt>
                <c:pt idx="126">
                  <c:v>10.1</c:v>
                </c:pt>
                <c:pt idx="127">
                  <c:v>10.8</c:v>
                </c:pt>
                <c:pt idx="128">
                  <c:v>11.6</c:v>
                </c:pt>
                <c:pt idx="129">
                  <c:v>11.5</c:v>
                </c:pt>
                <c:pt idx="130">
                  <c:v>12.4</c:v>
                </c:pt>
                <c:pt idx="131">
                  <c:v>11.6</c:v>
                </c:pt>
                <c:pt idx="132">
                  <c:v>13.1</c:v>
                </c:pt>
                <c:pt idx="133">
                  <c:v>12.5</c:v>
                </c:pt>
                <c:pt idx="134">
                  <c:v>11.6</c:v>
                </c:pt>
                <c:pt idx="135">
                  <c:v>10.6</c:v>
                </c:pt>
                <c:pt idx="136">
                  <c:v>16</c:v>
                </c:pt>
                <c:pt idx="137">
                  <c:v>54.9</c:v>
                </c:pt>
                <c:pt idx="138">
                  <c:v>56.6</c:v>
                </c:pt>
                <c:pt idx="139">
                  <c:v>36.1</c:v>
                </c:pt>
                <c:pt idx="140">
                  <c:v>25.6</c:v>
                </c:pt>
                <c:pt idx="141">
                  <c:v>20.2</c:v>
                </c:pt>
                <c:pt idx="142">
                  <c:v>18.2</c:v>
                </c:pt>
                <c:pt idx="143">
                  <c:v>16.5</c:v>
                </c:pt>
                <c:pt idx="144">
                  <c:v>15.3</c:v>
                </c:pt>
                <c:pt idx="145">
                  <c:v>13.2</c:v>
                </c:pt>
                <c:pt idx="146">
                  <c:v>13.6</c:v>
                </c:pt>
                <c:pt idx="147">
                  <c:v>29.6</c:v>
                </c:pt>
                <c:pt idx="148">
                  <c:v>51.2</c:v>
                </c:pt>
                <c:pt idx="149">
                  <c:v>61</c:v>
                </c:pt>
                <c:pt idx="150">
                  <c:v>42.1</c:v>
                </c:pt>
                <c:pt idx="151">
                  <c:v>29.3</c:v>
                </c:pt>
                <c:pt idx="152">
                  <c:v>24.5</c:v>
                </c:pt>
                <c:pt idx="153">
                  <c:v>20.100000000000001</c:v>
                </c:pt>
                <c:pt idx="154">
                  <c:v>18.5</c:v>
                </c:pt>
                <c:pt idx="155">
                  <c:v>17.5</c:v>
                </c:pt>
                <c:pt idx="156">
                  <c:v>15.7</c:v>
                </c:pt>
                <c:pt idx="157">
                  <c:v>14.1</c:v>
                </c:pt>
                <c:pt idx="158">
                  <c:v>12.9</c:v>
                </c:pt>
                <c:pt idx="159">
                  <c:v>12</c:v>
                </c:pt>
                <c:pt idx="160">
                  <c:v>11.5</c:v>
                </c:pt>
                <c:pt idx="161">
                  <c:v>11.2</c:v>
                </c:pt>
                <c:pt idx="162">
                  <c:v>12.4</c:v>
                </c:pt>
                <c:pt idx="163">
                  <c:v>11</c:v>
                </c:pt>
                <c:pt idx="164">
                  <c:v>10.199999999999999</c:v>
                </c:pt>
                <c:pt idx="165">
                  <c:v>10.8</c:v>
                </c:pt>
                <c:pt idx="166">
                  <c:v>10.3</c:v>
                </c:pt>
                <c:pt idx="167">
                  <c:v>9.92</c:v>
                </c:pt>
                <c:pt idx="168">
                  <c:v>9.11</c:v>
                </c:pt>
                <c:pt idx="169">
                  <c:v>8.8800000000000008</c:v>
                </c:pt>
                <c:pt idx="170">
                  <c:v>8.52</c:v>
                </c:pt>
                <c:pt idx="171">
                  <c:v>9.6</c:v>
                </c:pt>
                <c:pt idx="172">
                  <c:v>9.02</c:v>
                </c:pt>
                <c:pt idx="173">
                  <c:v>8.3800000000000008</c:v>
                </c:pt>
                <c:pt idx="174">
                  <c:v>7.79</c:v>
                </c:pt>
                <c:pt idx="175">
                  <c:v>8.24</c:v>
                </c:pt>
                <c:pt idx="176">
                  <c:v>9.57</c:v>
                </c:pt>
                <c:pt idx="177">
                  <c:v>9.15</c:v>
                </c:pt>
                <c:pt idx="178">
                  <c:v>8.2100000000000009</c:v>
                </c:pt>
                <c:pt idx="179">
                  <c:v>8.08</c:v>
                </c:pt>
                <c:pt idx="180">
                  <c:v>8.91</c:v>
                </c:pt>
                <c:pt idx="181">
                  <c:v>9.18</c:v>
                </c:pt>
                <c:pt idx="182">
                  <c:v>8.59</c:v>
                </c:pt>
                <c:pt idx="183">
                  <c:v>7.78</c:v>
                </c:pt>
                <c:pt idx="184">
                  <c:v>7.42</c:v>
                </c:pt>
                <c:pt idx="185">
                  <c:v>7.1</c:v>
                </c:pt>
                <c:pt idx="186">
                  <c:v>6.8</c:v>
                </c:pt>
                <c:pt idx="187">
                  <c:v>6.51</c:v>
                </c:pt>
                <c:pt idx="188">
                  <c:v>10.7</c:v>
                </c:pt>
                <c:pt idx="189">
                  <c:v>39.6</c:v>
                </c:pt>
                <c:pt idx="190">
                  <c:v>30.1</c:v>
                </c:pt>
                <c:pt idx="191">
                  <c:v>17.899999999999999</c:v>
                </c:pt>
                <c:pt idx="192">
                  <c:v>20.6</c:v>
                </c:pt>
                <c:pt idx="193">
                  <c:v>18.600000000000001</c:v>
                </c:pt>
                <c:pt idx="194">
                  <c:v>16.3</c:v>
                </c:pt>
                <c:pt idx="195">
                  <c:v>18.100000000000001</c:v>
                </c:pt>
                <c:pt idx="196">
                  <c:v>14.6</c:v>
                </c:pt>
                <c:pt idx="197">
                  <c:v>13.3</c:v>
                </c:pt>
                <c:pt idx="198">
                  <c:v>11.3</c:v>
                </c:pt>
                <c:pt idx="199">
                  <c:v>9.58</c:v>
                </c:pt>
                <c:pt idx="200">
                  <c:v>8.83</c:v>
                </c:pt>
                <c:pt idx="201">
                  <c:v>8.1</c:v>
                </c:pt>
                <c:pt idx="202">
                  <c:v>21.7</c:v>
                </c:pt>
                <c:pt idx="203">
                  <c:v>53</c:v>
                </c:pt>
                <c:pt idx="204">
                  <c:v>23.7</c:v>
                </c:pt>
                <c:pt idx="205">
                  <c:v>17.7</c:v>
                </c:pt>
                <c:pt idx="206">
                  <c:v>16.2</c:v>
                </c:pt>
                <c:pt idx="207">
                  <c:v>14.4</c:v>
                </c:pt>
                <c:pt idx="208">
                  <c:v>21.3</c:v>
                </c:pt>
                <c:pt idx="209">
                  <c:v>19.399999999999999</c:v>
                </c:pt>
                <c:pt idx="210">
                  <c:v>16.100000000000001</c:v>
                </c:pt>
                <c:pt idx="211">
                  <c:v>24.8</c:v>
                </c:pt>
                <c:pt idx="212">
                  <c:v>41.4</c:v>
                </c:pt>
                <c:pt idx="213">
                  <c:v>26.9</c:v>
                </c:pt>
                <c:pt idx="214">
                  <c:v>20.8</c:v>
                </c:pt>
                <c:pt idx="215">
                  <c:v>24.4</c:v>
                </c:pt>
                <c:pt idx="216">
                  <c:v>25.6</c:v>
                </c:pt>
                <c:pt idx="217">
                  <c:v>27</c:v>
                </c:pt>
                <c:pt idx="218">
                  <c:v>24.3</c:v>
                </c:pt>
                <c:pt idx="219">
                  <c:v>22.3</c:v>
                </c:pt>
                <c:pt idx="220">
                  <c:v>17.7</c:v>
                </c:pt>
                <c:pt idx="221">
                  <c:v>16.399999999999999</c:v>
                </c:pt>
                <c:pt idx="222">
                  <c:v>16.899999999999999</c:v>
                </c:pt>
                <c:pt idx="223">
                  <c:v>20</c:v>
                </c:pt>
                <c:pt idx="224">
                  <c:v>17.2</c:v>
                </c:pt>
                <c:pt idx="225">
                  <c:v>16</c:v>
                </c:pt>
                <c:pt idx="226">
                  <c:v>17.7</c:v>
                </c:pt>
                <c:pt idx="227">
                  <c:v>15.8</c:v>
                </c:pt>
                <c:pt idx="228">
                  <c:v>15.4</c:v>
                </c:pt>
                <c:pt idx="229">
                  <c:v>14.8</c:v>
                </c:pt>
                <c:pt idx="230">
                  <c:v>12.9</c:v>
                </c:pt>
                <c:pt idx="231">
                  <c:v>11.3</c:v>
                </c:pt>
                <c:pt idx="232">
                  <c:v>10.8</c:v>
                </c:pt>
                <c:pt idx="233">
                  <c:v>10.5</c:v>
                </c:pt>
                <c:pt idx="234">
                  <c:v>9.89</c:v>
                </c:pt>
                <c:pt idx="235">
                  <c:v>9.67</c:v>
                </c:pt>
                <c:pt idx="236">
                  <c:v>9.52</c:v>
                </c:pt>
                <c:pt idx="237">
                  <c:v>9.9700000000000006</c:v>
                </c:pt>
                <c:pt idx="238">
                  <c:v>19.8</c:v>
                </c:pt>
                <c:pt idx="239">
                  <c:v>28.9</c:v>
                </c:pt>
                <c:pt idx="240">
                  <c:v>16.399999999999999</c:v>
                </c:pt>
                <c:pt idx="241">
                  <c:v>13.4</c:v>
                </c:pt>
                <c:pt idx="242">
                  <c:v>16.600000000000001</c:v>
                </c:pt>
                <c:pt idx="243">
                  <c:v>51.4</c:v>
                </c:pt>
                <c:pt idx="244">
                  <c:v>43.2</c:v>
                </c:pt>
                <c:pt idx="245">
                  <c:v>35.299999999999997</c:v>
                </c:pt>
                <c:pt idx="246">
                  <c:v>31.1</c:v>
                </c:pt>
                <c:pt idx="247">
                  <c:v>26.3</c:v>
                </c:pt>
                <c:pt idx="248">
                  <c:v>22</c:v>
                </c:pt>
                <c:pt idx="249">
                  <c:v>22.6</c:v>
                </c:pt>
                <c:pt idx="250">
                  <c:v>22.4</c:v>
                </c:pt>
                <c:pt idx="251">
                  <c:v>22.7</c:v>
                </c:pt>
                <c:pt idx="252">
                  <c:v>21.1</c:v>
                </c:pt>
                <c:pt idx="253">
                  <c:v>17.7</c:v>
                </c:pt>
                <c:pt idx="254">
                  <c:v>37.9</c:v>
                </c:pt>
                <c:pt idx="255">
                  <c:v>56.4</c:v>
                </c:pt>
                <c:pt idx="256">
                  <c:v>59.7</c:v>
                </c:pt>
                <c:pt idx="257">
                  <c:v>86.2</c:v>
                </c:pt>
                <c:pt idx="258">
                  <c:v>56.8</c:v>
                </c:pt>
                <c:pt idx="259">
                  <c:v>45</c:v>
                </c:pt>
                <c:pt idx="260">
                  <c:v>39.1</c:v>
                </c:pt>
                <c:pt idx="261">
                  <c:v>34.299999999999997</c:v>
                </c:pt>
                <c:pt idx="262">
                  <c:v>29.7</c:v>
                </c:pt>
                <c:pt idx="263">
                  <c:v>31.9</c:v>
                </c:pt>
                <c:pt idx="264">
                  <c:v>35.200000000000003</c:v>
                </c:pt>
                <c:pt idx="265">
                  <c:v>40.5</c:v>
                </c:pt>
                <c:pt idx="266">
                  <c:v>37.6</c:v>
                </c:pt>
                <c:pt idx="267">
                  <c:v>30.4</c:v>
                </c:pt>
                <c:pt idx="268">
                  <c:v>27.3</c:v>
                </c:pt>
                <c:pt idx="269">
                  <c:v>26.1</c:v>
                </c:pt>
                <c:pt idx="270">
                  <c:v>24.4</c:v>
                </c:pt>
                <c:pt idx="271">
                  <c:v>23.1</c:v>
                </c:pt>
                <c:pt idx="272">
                  <c:v>21.6</c:v>
                </c:pt>
                <c:pt idx="273">
                  <c:v>26.5</c:v>
                </c:pt>
                <c:pt idx="274">
                  <c:v>36.4</c:v>
                </c:pt>
                <c:pt idx="275">
                  <c:v>29.1</c:v>
                </c:pt>
                <c:pt idx="276">
                  <c:v>24.8</c:v>
                </c:pt>
                <c:pt idx="277">
                  <c:v>23.4</c:v>
                </c:pt>
                <c:pt idx="278">
                  <c:v>22.7</c:v>
                </c:pt>
                <c:pt idx="279">
                  <c:v>21.4</c:v>
                </c:pt>
                <c:pt idx="280">
                  <c:v>20.8</c:v>
                </c:pt>
                <c:pt idx="281">
                  <c:v>20.2</c:v>
                </c:pt>
                <c:pt idx="282">
                  <c:v>19.100000000000001</c:v>
                </c:pt>
                <c:pt idx="283">
                  <c:v>18.600000000000001</c:v>
                </c:pt>
                <c:pt idx="284">
                  <c:v>17.8</c:v>
                </c:pt>
                <c:pt idx="285">
                  <c:v>17.7</c:v>
                </c:pt>
                <c:pt idx="286">
                  <c:v>19.8</c:v>
                </c:pt>
                <c:pt idx="287">
                  <c:v>21.6</c:v>
                </c:pt>
                <c:pt idx="288">
                  <c:v>19.8</c:v>
                </c:pt>
                <c:pt idx="289">
                  <c:v>22</c:v>
                </c:pt>
                <c:pt idx="290">
                  <c:v>29.3</c:v>
                </c:pt>
                <c:pt idx="291">
                  <c:v>23.3</c:v>
                </c:pt>
                <c:pt idx="292">
                  <c:v>21.2</c:v>
                </c:pt>
                <c:pt idx="293">
                  <c:v>23.1</c:v>
                </c:pt>
                <c:pt idx="294">
                  <c:v>26.3</c:v>
                </c:pt>
                <c:pt idx="295">
                  <c:v>76.599999999999994</c:v>
                </c:pt>
                <c:pt idx="296">
                  <c:v>103</c:v>
                </c:pt>
                <c:pt idx="297">
                  <c:v>53.9</c:v>
                </c:pt>
                <c:pt idx="298">
                  <c:v>42.9</c:v>
                </c:pt>
                <c:pt idx="299">
                  <c:v>37.4</c:v>
                </c:pt>
                <c:pt idx="300">
                  <c:v>32</c:v>
                </c:pt>
                <c:pt idx="301">
                  <c:v>29.8</c:v>
                </c:pt>
                <c:pt idx="302">
                  <c:v>27.6</c:v>
                </c:pt>
                <c:pt idx="303">
                  <c:v>25.8</c:v>
                </c:pt>
                <c:pt idx="304">
                  <c:v>24.4</c:v>
                </c:pt>
                <c:pt idx="305">
                  <c:v>23</c:v>
                </c:pt>
                <c:pt idx="306">
                  <c:v>22.4</c:v>
                </c:pt>
                <c:pt idx="307">
                  <c:v>21.4</c:v>
                </c:pt>
                <c:pt idx="308">
                  <c:v>21.6</c:v>
                </c:pt>
                <c:pt idx="309">
                  <c:v>20.3</c:v>
                </c:pt>
                <c:pt idx="310">
                  <c:v>19.8</c:v>
                </c:pt>
                <c:pt idx="311">
                  <c:v>19.399999999999999</c:v>
                </c:pt>
                <c:pt idx="312">
                  <c:v>18.3</c:v>
                </c:pt>
                <c:pt idx="313">
                  <c:v>17.600000000000001</c:v>
                </c:pt>
                <c:pt idx="314">
                  <c:v>17.100000000000001</c:v>
                </c:pt>
                <c:pt idx="315">
                  <c:v>17</c:v>
                </c:pt>
                <c:pt idx="316">
                  <c:v>16.399999999999999</c:v>
                </c:pt>
                <c:pt idx="317">
                  <c:v>16.100000000000001</c:v>
                </c:pt>
                <c:pt idx="318">
                  <c:v>15.9</c:v>
                </c:pt>
                <c:pt idx="319">
                  <c:v>15.5</c:v>
                </c:pt>
                <c:pt idx="320">
                  <c:v>15.1</c:v>
                </c:pt>
                <c:pt idx="321">
                  <c:v>16.3</c:v>
                </c:pt>
                <c:pt idx="322">
                  <c:v>21.8</c:v>
                </c:pt>
                <c:pt idx="323">
                  <c:v>21.4</c:v>
                </c:pt>
                <c:pt idx="324">
                  <c:v>18.600000000000001</c:v>
                </c:pt>
                <c:pt idx="325">
                  <c:v>17.5</c:v>
                </c:pt>
                <c:pt idx="326">
                  <c:v>16.8</c:v>
                </c:pt>
                <c:pt idx="327">
                  <c:v>15.7</c:v>
                </c:pt>
                <c:pt idx="328">
                  <c:v>14.6</c:v>
                </c:pt>
                <c:pt idx="329">
                  <c:v>13.9</c:v>
                </c:pt>
                <c:pt idx="330">
                  <c:v>13.5</c:v>
                </c:pt>
                <c:pt idx="331">
                  <c:v>13.1</c:v>
                </c:pt>
                <c:pt idx="332">
                  <c:v>12.7</c:v>
                </c:pt>
                <c:pt idx="333">
                  <c:v>12</c:v>
                </c:pt>
                <c:pt idx="334">
                  <c:v>12</c:v>
                </c:pt>
                <c:pt idx="335">
                  <c:v>12.3</c:v>
                </c:pt>
                <c:pt idx="336">
                  <c:v>12.7</c:v>
                </c:pt>
                <c:pt idx="337">
                  <c:v>12.5</c:v>
                </c:pt>
                <c:pt idx="338">
                  <c:v>13.6</c:v>
                </c:pt>
                <c:pt idx="339">
                  <c:v>13.8</c:v>
                </c:pt>
                <c:pt idx="340">
                  <c:v>14.1</c:v>
                </c:pt>
                <c:pt idx="341">
                  <c:v>14.2</c:v>
                </c:pt>
                <c:pt idx="342">
                  <c:v>13.9</c:v>
                </c:pt>
                <c:pt idx="343">
                  <c:v>13</c:v>
                </c:pt>
                <c:pt idx="344">
                  <c:v>12.8</c:v>
                </c:pt>
                <c:pt idx="345">
                  <c:v>13.6</c:v>
                </c:pt>
                <c:pt idx="346">
                  <c:v>14.8</c:v>
                </c:pt>
                <c:pt idx="347">
                  <c:v>13.8</c:v>
                </c:pt>
                <c:pt idx="348">
                  <c:v>13.9</c:v>
                </c:pt>
                <c:pt idx="349">
                  <c:v>16.100000000000001</c:v>
                </c:pt>
                <c:pt idx="350">
                  <c:v>17.7</c:v>
                </c:pt>
                <c:pt idx="351">
                  <c:v>16.2</c:v>
                </c:pt>
                <c:pt idx="352">
                  <c:v>20.6</c:v>
                </c:pt>
                <c:pt idx="353">
                  <c:v>38.299999999999997</c:v>
                </c:pt>
                <c:pt idx="354">
                  <c:v>27.7</c:v>
                </c:pt>
                <c:pt idx="355">
                  <c:v>19.2</c:v>
                </c:pt>
                <c:pt idx="356">
                  <c:v>16.600000000000001</c:v>
                </c:pt>
                <c:pt idx="357">
                  <c:v>17.2</c:v>
                </c:pt>
                <c:pt idx="358">
                  <c:v>16.399999999999999</c:v>
                </c:pt>
                <c:pt idx="359">
                  <c:v>17</c:v>
                </c:pt>
                <c:pt idx="360">
                  <c:v>15.5</c:v>
                </c:pt>
                <c:pt idx="361">
                  <c:v>13.4</c:v>
                </c:pt>
                <c:pt idx="362">
                  <c:v>10.3</c:v>
                </c:pt>
                <c:pt idx="363">
                  <c:v>11.2</c:v>
                </c:pt>
                <c:pt idx="364">
                  <c:v>13.7</c:v>
                </c:pt>
                <c:pt idx="365">
                  <c:v>15.7</c:v>
                </c:pt>
                <c:pt idx="366">
                  <c:v>15.3</c:v>
                </c:pt>
                <c:pt idx="367">
                  <c:v>17.100000000000001</c:v>
                </c:pt>
                <c:pt idx="368">
                  <c:v>17.399999999999999</c:v>
                </c:pt>
                <c:pt idx="369">
                  <c:v>16.5</c:v>
                </c:pt>
                <c:pt idx="370">
                  <c:v>15.6</c:v>
                </c:pt>
                <c:pt idx="371">
                  <c:v>15.1</c:v>
                </c:pt>
                <c:pt idx="372">
                  <c:v>14.8</c:v>
                </c:pt>
                <c:pt idx="373">
                  <c:v>24.7</c:v>
                </c:pt>
                <c:pt idx="374">
                  <c:v>65.7</c:v>
                </c:pt>
                <c:pt idx="375">
                  <c:v>135</c:v>
                </c:pt>
                <c:pt idx="376">
                  <c:v>65.8</c:v>
                </c:pt>
                <c:pt idx="377">
                  <c:v>45.7</c:v>
                </c:pt>
                <c:pt idx="378">
                  <c:v>38.6</c:v>
                </c:pt>
                <c:pt idx="379">
                  <c:v>37.9</c:v>
                </c:pt>
                <c:pt idx="380">
                  <c:v>33.9</c:v>
                </c:pt>
                <c:pt idx="381">
                  <c:v>31.9</c:v>
                </c:pt>
                <c:pt idx="382">
                  <c:v>32.6</c:v>
                </c:pt>
                <c:pt idx="383">
                  <c:v>31.1</c:v>
                </c:pt>
                <c:pt idx="384">
                  <c:v>29.2</c:v>
                </c:pt>
                <c:pt idx="385">
                  <c:v>27.6</c:v>
                </c:pt>
                <c:pt idx="386">
                  <c:v>26.2</c:v>
                </c:pt>
                <c:pt idx="387">
                  <c:v>26</c:v>
                </c:pt>
                <c:pt idx="388">
                  <c:v>25.6</c:v>
                </c:pt>
                <c:pt idx="389">
                  <c:v>24.4</c:v>
                </c:pt>
                <c:pt idx="390">
                  <c:v>23.8</c:v>
                </c:pt>
                <c:pt idx="391">
                  <c:v>24</c:v>
                </c:pt>
                <c:pt idx="392">
                  <c:v>23.6</c:v>
                </c:pt>
                <c:pt idx="393">
                  <c:v>23.1</c:v>
                </c:pt>
                <c:pt idx="394">
                  <c:v>22.8</c:v>
                </c:pt>
                <c:pt idx="395">
                  <c:v>22</c:v>
                </c:pt>
                <c:pt idx="396">
                  <c:v>20.8</c:v>
                </c:pt>
                <c:pt idx="397">
                  <c:v>19.399999999999999</c:v>
                </c:pt>
                <c:pt idx="398">
                  <c:v>18.600000000000001</c:v>
                </c:pt>
                <c:pt idx="399">
                  <c:v>16.399999999999999</c:v>
                </c:pt>
                <c:pt idx="400">
                  <c:v>16.399999999999999</c:v>
                </c:pt>
                <c:pt idx="401">
                  <c:v>15.7</c:v>
                </c:pt>
                <c:pt idx="402">
                  <c:v>14.6</c:v>
                </c:pt>
                <c:pt idx="403">
                  <c:v>15.8</c:v>
                </c:pt>
                <c:pt idx="404">
                  <c:v>14.8</c:v>
                </c:pt>
                <c:pt idx="405">
                  <c:v>16.2</c:v>
                </c:pt>
                <c:pt idx="406">
                  <c:v>16</c:v>
                </c:pt>
                <c:pt idx="407">
                  <c:v>15.4</c:v>
                </c:pt>
                <c:pt idx="408">
                  <c:v>14.7</c:v>
                </c:pt>
                <c:pt idx="409">
                  <c:v>14.3</c:v>
                </c:pt>
                <c:pt idx="410">
                  <c:v>14.5</c:v>
                </c:pt>
                <c:pt idx="411">
                  <c:v>14.5</c:v>
                </c:pt>
                <c:pt idx="412">
                  <c:v>15.5</c:v>
                </c:pt>
                <c:pt idx="413">
                  <c:v>15.1</c:v>
                </c:pt>
                <c:pt idx="414">
                  <c:v>14.7</c:v>
                </c:pt>
                <c:pt idx="415">
                  <c:v>14.1</c:v>
                </c:pt>
                <c:pt idx="416">
                  <c:v>14.5</c:v>
                </c:pt>
                <c:pt idx="417">
                  <c:v>13.6</c:v>
                </c:pt>
                <c:pt idx="418">
                  <c:v>13.5</c:v>
                </c:pt>
                <c:pt idx="419">
                  <c:v>13</c:v>
                </c:pt>
                <c:pt idx="420">
                  <c:v>13.4</c:v>
                </c:pt>
                <c:pt idx="421">
                  <c:v>13.3</c:v>
                </c:pt>
                <c:pt idx="422">
                  <c:v>12.7</c:v>
                </c:pt>
                <c:pt idx="423">
                  <c:v>12.7</c:v>
                </c:pt>
                <c:pt idx="424">
                  <c:v>12.5</c:v>
                </c:pt>
                <c:pt idx="425">
                  <c:v>14</c:v>
                </c:pt>
                <c:pt idx="426">
                  <c:v>28.3</c:v>
                </c:pt>
                <c:pt idx="427">
                  <c:v>21.7</c:v>
                </c:pt>
                <c:pt idx="428">
                  <c:v>18.8</c:v>
                </c:pt>
                <c:pt idx="429">
                  <c:v>16.8</c:v>
                </c:pt>
                <c:pt idx="430">
                  <c:v>16.2</c:v>
                </c:pt>
                <c:pt idx="431">
                  <c:v>15.8</c:v>
                </c:pt>
                <c:pt idx="432">
                  <c:v>17.5</c:v>
                </c:pt>
                <c:pt idx="433">
                  <c:v>17.7</c:v>
                </c:pt>
                <c:pt idx="434">
                  <c:v>17.5</c:v>
                </c:pt>
                <c:pt idx="435">
                  <c:v>17.899999999999999</c:v>
                </c:pt>
                <c:pt idx="436">
                  <c:v>16.399999999999999</c:v>
                </c:pt>
                <c:pt idx="437">
                  <c:v>16.2</c:v>
                </c:pt>
                <c:pt idx="438">
                  <c:v>15.9</c:v>
                </c:pt>
                <c:pt idx="439">
                  <c:v>15.8</c:v>
                </c:pt>
                <c:pt idx="440">
                  <c:v>14.9</c:v>
                </c:pt>
                <c:pt idx="441">
                  <c:v>15.5</c:v>
                </c:pt>
                <c:pt idx="442">
                  <c:v>17.600000000000001</c:v>
                </c:pt>
                <c:pt idx="443">
                  <c:v>17.7</c:v>
                </c:pt>
                <c:pt idx="444">
                  <c:v>16.399999999999999</c:v>
                </c:pt>
                <c:pt idx="445">
                  <c:v>16.399999999999999</c:v>
                </c:pt>
                <c:pt idx="446">
                  <c:v>17.5</c:v>
                </c:pt>
                <c:pt idx="447">
                  <c:v>16</c:v>
                </c:pt>
                <c:pt idx="448">
                  <c:v>16.7</c:v>
                </c:pt>
                <c:pt idx="449">
                  <c:v>17.899999999999999</c:v>
                </c:pt>
                <c:pt idx="450">
                  <c:v>20.5</c:v>
                </c:pt>
                <c:pt idx="451">
                  <c:v>19.600000000000001</c:v>
                </c:pt>
                <c:pt idx="452">
                  <c:v>17.100000000000001</c:v>
                </c:pt>
                <c:pt idx="453">
                  <c:v>68.900000000000006</c:v>
                </c:pt>
                <c:pt idx="454">
                  <c:v>52.5</c:v>
                </c:pt>
                <c:pt idx="455">
                  <c:v>73.2</c:v>
                </c:pt>
                <c:pt idx="456">
                  <c:v>44.8</c:v>
                </c:pt>
                <c:pt idx="457">
                  <c:v>37.1</c:v>
                </c:pt>
                <c:pt idx="458">
                  <c:v>31.5</c:v>
                </c:pt>
                <c:pt idx="459">
                  <c:v>28.6</c:v>
                </c:pt>
                <c:pt idx="460">
                  <c:v>27</c:v>
                </c:pt>
                <c:pt idx="461">
                  <c:v>26.4</c:v>
                </c:pt>
                <c:pt idx="462">
                  <c:v>25.3</c:v>
                </c:pt>
                <c:pt idx="463">
                  <c:v>24.4</c:v>
                </c:pt>
                <c:pt idx="464">
                  <c:v>27.1</c:v>
                </c:pt>
                <c:pt idx="465">
                  <c:v>29.1</c:v>
                </c:pt>
                <c:pt idx="466">
                  <c:v>30.5</c:v>
                </c:pt>
                <c:pt idx="467">
                  <c:v>31.9</c:v>
                </c:pt>
                <c:pt idx="468">
                  <c:v>28.6</c:v>
                </c:pt>
                <c:pt idx="469">
                  <c:v>25.9</c:v>
                </c:pt>
                <c:pt idx="470">
                  <c:v>28</c:v>
                </c:pt>
                <c:pt idx="471">
                  <c:v>27</c:v>
                </c:pt>
                <c:pt idx="472">
                  <c:v>26.4</c:v>
                </c:pt>
                <c:pt idx="473">
                  <c:v>22.6</c:v>
                </c:pt>
                <c:pt idx="474">
                  <c:v>20.100000000000001</c:v>
                </c:pt>
                <c:pt idx="475">
                  <c:v>19.399999999999999</c:v>
                </c:pt>
                <c:pt idx="476">
                  <c:v>18.899999999999999</c:v>
                </c:pt>
                <c:pt idx="477">
                  <c:v>24.9</c:v>
                </c:pt>
                <c:pt idx="478">
                  <c:v>24.8</c:v>
                </c:pt>
                <c:pt idx="479">
                  <c:v>22.5</c:v>
                </c:pt>
                <c:pt idx="480">
                  <c:v>21</c:v>
                </c:pt>
                <c:pt idx="481">
                  <c:v>19.399999999999999</c:v>
                </c:pt>
                <c:pt idx="482">
                  <c:v>18.7</c:v>
                </c:pt>
                <c:pt idx="483">
                  <c:v>18.8</c:v>
                </c:pt>
                <c:pt idx="484">
                  <c:v>17.2</c:v>
                </c:pt>
                <c:pt idx="485">
                  <c:v>16.100000000000001</c:v>
                </c:pt>
                <c:pt idx="486">
                  <c:v>21</c:v>
                </c:pt>
                <c:pt idx="487">
                  <c:v>22.6</c:v>
                </c:pt>
                <c:pt idx="488">
                  <c:v>19.100000000000001</c:v>
                </c:pt>
                <c:pt idx="489">
                  <c:v>19.399999999999999</c:v>
                </c:pt>
                <c:pt idx="490">
                  <c:v>18.100000000000001</c:v>
                </c:pt>
                <c:pt idx="491">
                  <c:v>24.5</c:v>
                </c:pt>
                <c:pt idx="492">
                  <c:v>20</c:v>
                </c:pt>
                <c:pt idx="493">
                  <c:v>17.2</c:v>
                </c:pt>
                <c:pt idx="494">
                  <c:v>16.100000000000001</c:v>
                </c:pt>
                <c:pt idx="495">
                  <c:v>14.7</c:v>
                </c:pt>
                <c:pt idx="496">
                  <c:v>13</c:v>
                </c:pt>
                <c:pt idx="497">
                  <c:v>12.2</c:v>
                </c:pt>
                <c:pt idx="498">
                  <c:v>11.7</c:v>
                </c:pt>
                <c:pt idx="499">
                  <c:v>11.2</c:v>
                </c:pt>
                <c:pt idx="500">
                  <c:v>10.7</c:v>
                </c:pt>
                <c:pt idx="501">
                  <c:v>10.3</c:v>
                </c:pt>
                <c:pt idx="502">
                  <c:v>10.1</c:v>
                </c:pt>
                <c:pt idx="503">
                  <c:v>10.4</c:v>
                </c:pt>
                <c:pt idx="504">
                  <c:v>14.3</c:v>
                </c:pt>
                <c:pt idx="505">
                  <c:v>29</c:v>
                </c:pt>
                <c:pt idx="506">
                  <c:v>22.9</c:v>
                </c:pt>
                <c:pt idx="507">
                  <c:v>17.8</c:v>
                </c:pt>
                <c:pt idx="508">
                  <c:v>15.9</c:v>
                </c:pt>
                <c:pt idx="509">
                  <c:v>15.4</c:v>
                </c:pt>
                <c:pt idx="510">
                  <c:v>17.100000000000001</c:v>
                </c:pt>
                <c:pt idx="511">
                  <c:v>17.2</c:v>
                </c:pt>
                <c:pt idx="512">
                  <c:v>14.8</c:v>
                </c:pt>
                <c:pt idx="513">
                  <c:v>13.3</c:v>
                </c:pt>
                <c:pt idx="514">
                  <c:v>11.9</c:v>
                </c:pt>
                <c:pt idx="515">
                  <c:v>11.9</c:v>
                </c:pt>
                <c:pt idx="516">
                  <c:v>11.1</c:v>
                </c:pt>
                <c:pt idx="517">
                  <c:v>10.199999999999999</c:v>
                </c:pt>
                <c:pt idx="518">
                  <c:v>9.68</c:v>
                </c:pt>
                <c:pt idx="519">
                  <c:v>8.86</c:v>
                </c:pt>
                <c:pt idx="520">
                  <c:v>8.52</c:v>
                </c:pt>
                <c:pt idx="521">
                  <c:v>8.14</c:v>
                </c:pt>
                <c:pt idx="522">
                  <c:v>8.08</c:v>
                </c:pt>
                <c:pt idx="523">
                  <c:v>8.68</c:v>
                </c:pt>
                <c:pt idx="524">
                  <c:v>12.4</c:v>
                </c:pt>
                <c:pt idx="525">
                  <c:v>21.8</c:v>
                </c:pt>
                <c:pt idx="526">
                  <c:v>15.4</c:v>
                </c:pt>
                <c:pt idx="527">
                  <c:v>11.4</c:v>
                </c:pt>
                <c:pt idx="528">
                  <c:v>10</c:v>
                </c:pt>
                <c:pt idx="529">
                  <c:v>10.4</c:v>
                </c:pt>
                <c:pt idx="530">
                  <c:v>11.5</c:v>
                </c:pt>
                <c:pt idx="531">
                  <c:v>10.9</c:v>
                </c:pt>
                <c:pt idx="532">
                  <c:v>10.3</c:v>
                </c:pt>
                <c:pt idx="533">
                  <c:v>8.73</c:v>
                </c:pt>
                <c:pt idx="534">
                  <c:v>8.4600000000000009</c:v>
                </c:pt>
                <c:pt idx="535">
                  <c:v>9.2200000000000006</c:v>
                </c:pt>
                <c:pt idx="536">
                  <c:v>9.68</c:v>
                </c:pt>
                <c:pt idx="537">
                  <c:v>9.5299999999999994</c:v>
                </c:pt>
                <c:pt idx="538">
                  <c:v>10.8</c:v>
                </c:pt>
                <c:pt idx="539">
                  <c:v>13.8</c:v>
                </c:pt>
                <c:pt idx="540">
                  <c:v>9.92</c:v>
                </c:pt>
                <c:pt idx="541">
                  <c:v>8.4499999999999993</c:v>
                </c:pt>
                <c:pt idx="542">
                  <c:v>7.91</c:v>
                </c:pt>
                <c:pt idx="543">
                  <c:v>9.26</c:v>
                </c:pt>
                <c:pt idx="544">
                  <c:v>10.5</c:v>
                </c:pt>
                <c:pt idx="545">
                  <c:v>8</c:v>
                </c:pt>
                <c:pt idx="546">
                  <c:v>7.41</c:v>
                </c:pt>
                <c:pt idx="547">
                  <c:v>7.02</c:v>
                </c:pt>
                <c:pt idx="548">
                  <c:v>6.67</c:v>
                </c:pt>
                <c:pt idx="549">
                  <c:v>6.45</c:v>
                </c:pt>
                <c:pt idx="550">
                  <c:v>6.42</c:v>
                </c:pt>
                <c:pt idx="551">
                  <c:v>6.45</c:v>
                </c:pt>
                <c:pt idx="552">
                  <c:v>6.36</c:v>
                </c:pt>
                <c:pt idx="553">
                  <c:v>6.12</c:v>
                </c:pt>
                <c:pt idx="554">
                  <c:v>6.39</c:v>
                </c:pt>
                <c:pt idx="555">
                  <c:v>6.72</c:v>
                </c:pt>
                <c:pt idx="556">
                  <c:v>6.2</c:v>
                </c:pt>
                <c:pt idx="557">
                  <c:v>6.03</c:v>
                </c:pt>
                <c:pt idx="558">
                  <c:v>5.94</c:v>
                </c:pt>
                <c:pt idx="559">
                  <c:v>5.94</c:v>
                </c:pt>
                <c:pt idx="560">
                  <c:v>6.18</c:v>
                </c:pt>
                <c:pt idx="561">
                  <c:v>6.01</c:v>
                </c:pt>
                <c:pt idx="562">
                  <c:v>5.86</c:v>
                </c:pt>
                <c:pt idx="563">
                  <c:v>5.75</c:v>
                </c:pt>
                <c:pt idx="564">
                  <c:v>5.65</c:v>
                </c:pt>
                <c:pt idx="565">
                  <c:v>5.59</c:v>
                </c:pt>
                <c:pt idx="566">
                  <c:v>5.54</c:v>
                </c:pt>
                <c:pt idx="567">
                  <c:v>5.44</c:v>
                </c:pt>
                <c:pt idx="568">
                  <c:v>5.33</c:v>
                </c:pt>
                <c:pt idx="569">
                  <c:v>5.29</c:v>
                </c:pt>
                <c:pt idx="570">
                  <c:v>5.35</c:v>
                </c:pt>
                <c:pt idx="571">
                  <c:v>4.8099999999999996</c:v>
                </c:pt>
                <c:pt idx="572">
                  <c:v>5.0999999999999996</c:v>
                </c:pt>
                <c:pt idx="573">
                  <c:v>5.26</c:v>
                </c:pt>
                <c:pt idx="574">
                  <c:v>5.47</c:v>
                </c:pt>
                <c:pt idx="575">
                  <c:v>5.23</c:v>
                </c:pt>
                <c:pt idx="576">
                  <c:v>5.04</c:v>
                </c:pt>
                <c:pt idx="577">
                  <c:v>4.91</c:v>
                </c:pt>
                <c:pt idx="578">
                  <c:v>4.7699999999999996</c:v>
                </c:pt>
                <c:pt idx="579">
                  <c:v>4.8600000000000003</c:v>
                </c:pt>
                <c:pt idx="580">
                  <c:v>4.7</c:v>
                </c:pt>
                <c:pt idx="581">
                  <c:v>4.5199999999999996</c:v>
                </c:pt>
                <c:pt idx="582">
                  <c:v>4.25</c:v>
                </c:pt>
                <c:pt idx="583">
                  <c:v>4.1900000000000004</c:v>
                </c:pt>
                <c:pt idx="584">
                  <c:v>3.9</c:v>
                </c:pt>
                <c:pt idx="585">
                  <c:v>3.91</c:v>
                </c:pt>
                <c:pt idx="586">
                  <c:v>3.74</c:v>
                </c:pt>
                <c:pt idx="587">
                  <c:v>3.7</c:v>
                </c:pt>
                <c:pt idx="588">
                  <c:v>3.51</c:v>
                </c:pt>
                <c:pt idx="589">
                  <c:v>3.51</c:v>
                </c:pt>
                <c:pt idx="590">
                  <c:v>3.64</c:v>
                </c:pt>
                <c:pt idx="591">
                  <c:v>3.68</c:v>
                </c:pt>
                <c:pt idx="592">
                  <c:v>4.03</c:v>
                </c:pt>
                <c:pt idx="593">
                  <c:v>5.6</c:v>
                </c:pt>
                <c:pt idx="594">
                  <c:v>5.79</c:v>
                </c:pt>
                <c:pt idx="595">
                  <c:v>5.07</c:v>
                </c:pt>
                <c:pt idx="596">
                  <c:v>4.8600000000000003</c:v>
                </c:pt>
                <c:pt idx="597">
                  <c:v>4.75</c:v>
                </c:pt>
                <c:pt idx="598">
                  <c:v>4.38</c:v>
                </c:pt>
                <c:pt idx="599">
                  <c:v>4.03</c:v>
                </c:pt>
                <c:pt idx="600">
                  <c:v>4</c:v>
                </c:pt>
                <c:pt idx="601">
                  <c:v>3.99</c:v>
                </c:pt>
                <c:pt idx="602">
                  <c:v>4</c:v>
                </c:pt>
                <c:pt idx="603">
                  <c:v>3.96</c:v>
                </c:pt>
                <c:pt idx="604">
                  <c:v>3.81</c:v>
                </c:pt>
                <c:pt idx="605">
                  <c:v>3.73</c:v>
                </c:pt>
                <c:pt idx="606">
                  <c:v>3.6</c:v>
                </c:pt>
                <c:pt idx="607">
                  <c:v>3.46</c:v>
                </c:pt>
                <c:pt idx="608">
                  <c:v>3.31</c:v>
                </c:pt>
                <c:pt idx="609">
                  <c:v>3.92</c:v>
                </c:pt>
                <c:pt idx="610">
                  <c:v>3.96</c:v>
                </c:pt>
                <c:pt idx="611">
                  <c:v>5.3</c:v>
                </c:pt>
                <c:pt idx="612">
                  <c:v>5.09</c:v>
                </c:pt>
                <c:pt idx="613">
                  <c:v>4.1900000000000004</c:v>
                </c:pt>
                <c:pt idx="614">
                  <c:v>4.03</c:v>
                </c:pt>
                <c:pt idx="615">
                  <c:v>4.17</c:v>
                </c:pt>
                <c:pt idx="616">
                  <c:v>4.66</c:v>
                </c:pt>
                <c:pt idx="617">
                  <c:v>4.79</c:v>
                </c:pt>
                <c:pt idx="618">
                  <c:v>4.43</c:v>
                </c:pt>
                <c:pt idx="619">
                  <c:v>4.24</c:v>
                </c:pt>
                <c:pt idx="620">
                  <c:v>4.05</c:v>
                </c:pt>
                <c:pt idx="621">
                  <c:v>3.83</c:v>
                </c:pt>
                <c:pt idx="622">
                  <c:v>3.82</c:v>
                </c:pt>
                <c:pt idx="623">
                  <c:v>4.05</c:v>
                </c:pt>
                <c:pt idx="624">
                  <c:v>3.66</c:v>
                </c:pt>
                <c:pt idx="625">
                  <c:v>3.45</c:v>
                </c:pt>
                <c:pt idx="626">
                  <c:v>3.35</c:v>
                </c:pt>
                <c:pt idx="627">
                  <c:v>3.31</c:v>
                </c:pt>
                <c:pt idx="628">
                  <c:v>3.41</c:v>
                </c:pt>
                <c:pt idx="629">
                  <c:v>3.5</c:v>
                </c:pt>
                <c:pt idx="630">
                  <c:v>3.68</c:v>
                </c:pt>
                <c:pt idx="631">
                  <c:v>3.76</c:v>
                </c:pt>
                <c:pt idx="632">
                  <c:v>3.7</c:v>
                </c:pt>
                <c:pt idx="633">
                  <c:v>3.97</c:v>
                </c:pt>
                <c:pt idx="634">
                  <c:v>3.9</c:v>
                </c:pt>
                <c:pt idx="635">
                  <c:v>3.89</c:v>
                </c:pt>
                <c:pt idx="636">
                  <c:v>4.1399999999999997</c:v>
                </c:pt>
                <c:pt idx="637">
                  <c:v>4.08</c:v>
                </c:pt>
                <c:pt idx="638">
                  <c:v>4.58</c:v>
                </c:pt>
                <c:pt idx="639">
                  <c:v>4.82</c:v>
                </c:pt>
                <c:pt idx="640">
                  <c:v>4.75</c:v>
                </c:pt>
                <c:pt idx="641">
                  <c:v>4.7699999999999996</c:v>
                </c:pt>
                <c:pt idx="642">
                  <c:v>5.05</c:v>
                </c:pt>
                <c:pt idx="643">
                  <c:v>5.07</c:v>
                </c:pt>
                <c:pt idx="644">
                  <c:v>6.31</c:v>
                </c:pt>
                <c:pt idx="645">
                  <c:v>12.9</c:v>
                </c:pt>
                <c:pt idx="646">
                  <c:v>11.9</c:v>
                </c:pt>
                <c:pt idx="647">
                  <c:v>8.32</c:v>
                </c:pt>
                <c:pt idx="648">
                  <c:v>7.32</c:v>
                </c:pt>
                <c:pt idx="649">
                  <c:v>6.04</c:v>
                </c:pt>
                <c:pt idx="650">
                  <c:v>6.07</c:v>
                </c:pt>
                <c:pt idx="651">
                  <c:v>7.19</c:v>
                </c:pt>
                <c:pt idx="652">
                  <c:v>9.6199999999999992</c:v>
                </c:pt>
                <c:pt idx="653">
                  <c:v>11</c:v>
                </c:pt>
                <c:pt idx="654">
                  <c:v>9.2100000000000009</c:v>
                </c:pt>
                <c:pt idx="655">
                  <c:v>7.76</c:v>
                </c:pt>
                <c:pt idx="656">
                  <c:v>7.81</c:v>
                </c:pt>
                <c:pt idx="657">
                  <c:v>7.93</c:v>
                </c:pt>
                <c:pt idx="658">
                  <c:v>7.78</c:v>
                </c:pt>
                <c:pt idx="659">
                  <c:v>7.65</c:v>
                </c:pt>
                <c:pt idx="660">
                  <c:v>7.53</c:v>
                </c:pt>
                <c:pt idx="661">
                  <c:v>7.16</c:v>
                </c:pt>
                <c:pt idx="662">
                  <c:v>6.86</c:v>
                </c:pt>
                <c:pt idx="663">
                  <c:v>6.45</c:v>
                </c:pt>
                <c:pt idx="664">
                  <c:v>6.49</c:v>
                </c:pt>
                <c:pt idx="665">
                  <c:v>6.39</c:v>
                </c:pt>
                <c:pt idx="666">
                  <c:v>6.11</c:v>
                </c:pt>
                <c:pt idx="667">
                  <c:v>6.61</c:v>
                </c:pt>
                <c:pt idx="668">
                  <c:v>6.39</c:v>
                </c:pt>
                <c:pt idx="669">
                  <c:v>6.17</c:v>
                </c:pt>
                <c:pt idx="670">
                  <c:v>6.21</c:v>
                </c:pt>
                <c:pt idx="671">
                  <c:v>5.76</c:v>
                </c:pt>
                <c:pt idx="672">
                  <c:v>6.15</c:v>
                </c:pt>
                <c:pt idx="673">
                  <c:v>6.03</c:v>
                </c:pt>
                <c:pt idx="674">
                  <c:v>6.01</c:v>
                </c:pt>
                <c:pt idx="675">
                  <c:v>6.04</c:v>
                </c:pt>
                <c:pt idx="676">
                  <c:v>6.19</c:v>
                </c:pt>
                <c:pt idx="677">
                  <c:v>6.18</c:v>
                </c:pt>
                <c:pt idx="678">
                  <c:v>5.95</c:v>
                </c:pt>
                <c:pt idx="679">
                  <c:v>5.73</c:v>
                </c:pt>
                <c:pt idx="680">
                  <c:v>5.23</c:v>
                </c:pt>
                <c:pt idx="681">
                  <c:v>5.25</c:v>
                </c:pt>
                <c:pt idx="682">
                  <c:v>5.64</c:v>
                </c:pt>
                <c:pt idx="683">
                  <c:v>6.31</c:v>
                </c:pt>
                <c:pt idx="684">
                  <c:v>7.92</c:v>
                </c:pt>
                <c:pt idx="685">
                  <c:v>9.17</c:v>
                </c:pt>
                <c:pt idx="686">
                  <c:v>7.04</c:v>
                </c:pt>
                <c:pt idx="687">
                  <c:v>7.14</c:v>
                </c:pt>
                <c:pt idx="688">
                  <c:v>11.1</c:v>
                </c:pt>
                <c:pt idx="689">
                  <c:v>47</c:v>
                </c:pt>
                <c:pt idx="690">
                  <c:v>23.7</c:v>
                </c:pt>
                <c:pt idx="691">
                  <c:v>14.4</c:v>
                </c:pt>
                <c:pt idx="692">
                  <c:v>10.7</c:v>
                </c:pt>
                <c:pt idx="693">
                  <c:v>9.2799999999999994</c:v>
                </c:pt>
                <c:pt idx="694">
                  <c:v>8.25</c:v>
                </c:pt>
                <c:pt idx="695">
                  <c:v>7.7</c:v>
                </c:pt>
                <c:pt idx="696">
                  <c:v>7.29</c:v>
                </c:pt>
                <c:pt idx="697">
                  <c:v>6.9</c:v>
                </c:pt>
                <c:pt idx="698">
                  <c:v>7.2</c:v>
                </c:pt>
                <c:pt idx="699">
                  <c:v>96.4</c:v>
                </c:pt>
                <c:pt idx="700">
                  <c:v>81.7</c:v>
                </c:pt>
                <c:pt idx="701">
                  <c:v>37.5</c:v>
                </c:pt>
                <c:pt idx="702">
                  <c:v>21.6</c:v>
                </c:pt>
                <c:pt idx="703">
                  <c:v>15.9</c:v>
                </c:pt>
                <c:pt idx="704">
                  <c:v>13.1</c:v>
                </c:pt>
                <c:pt idx="705">
                  <c:v>11.8</c:v>
                </c:pt>
                <c:pt idx="706">
                  <c:v>10.9</c:v>
                </c:pt>
                <c:pt idx="707">
                  <c:v>10.3</c:v>
                </c:pt>
                <c:pt idx="708">
                  <c:v>10.7</c:v>
                </c:pt>
                <c:pt idx="709">
                  <c:v>10.3</c:v>
                </c:pt>
                <c:pt idx="710">
                  <c:v>9.32</c:v>
                </c:pt>
                <c:pt idx="711">
                  <c:v>10.199999999999999</c:v>
                </c:pt>
                <c:pt idx="712">
                  <c:v>10.8</c:v>
                </c:pt>
                <c:pt idx="713">
                  <c:v>9.57</c:v>
                </c:pt>
                <c:pt idx="714">
                  <c:v>9.1199999999999992</c:v>
                </c:pt>
                <c:pt idx="715">
                  <c:v>9.19</c:v>
                </c:pt>
                <c:pt idx="716">
                  <c:v>10.3</c:v>
                </c:pt>
                <c:pt idx="717">
                  <c:v>11</c:v>
                </c:pt>
                <c:pt idx="718">
                  <c:v>10.5</c:v>
                </c:pt>
                <c:pt idx="719">
                  <c:v>8.98</c:v>
                </c:pt>
                <c:pt idx="720">
                  <c:v>8.6199999999999992</c:v>
                </c:pt>
                <c:pt idx="721">
                  <c:v>8.5500000000000007</c:v>
                </c:pt>
                <c:pt idx="722">
                  <c:v>8.18</c:v>
                </c:pt>
                <c:pt idx="723">
                  <c:v>7.96</c:v>
                </c:pt>
                <c:pt idx="724">
                  <c:v>7.71</c:v>
                </c:pt>
                <c:pt idx="725">
                  <c:v>7.87</c:v>
                </c:pt>
                <c:pt idx="726">
                  <c:v>7.47</c:v>
                </c:pt>
                <c:pt idx="727">
                  <c:v>7.32</c:v>
                </c:pt>
                <c:pt idx="728">
                  <c:v>7.38</c:v>
                </c:pt>
                <c:pt idx="729">
                  <c:v>6.79</c:v>
                </c:pt>
                <c:pt idx="730">
                  <c:v>6.82</c:v>
                </c:pt>
                <c:pt idx="731">
                  <c:v>7.44</c:v>
                </c:pt>
                <c:pt idx="732">
                  <c:v>6.01</c:v>
                </c:pt>
                <c:pt idx="733">
                  <c:v>4.87</c:v>
                </c:pt>
                <c:pt idx="734">
                  <c:v>6.52</c:v>
                </c:pt>
                <c:pt idx="735">
                  <c:v>8.5399999999999991</c:v>
                </c:pt>
                <c:pt idx="736">
                  <c:v>8.3699999999999992</c:v>
                </c:pt>
                <c:pt idx="737">
                  <c:v>7.62</c:v>
                </c:pt>
                <c:pt idx="738">
                  <c:v>7.11</c:v>
                </c:pt>
                <c:pt idx="739">
                  <c:v>7.1</c:v>
                </c:pt>
                <c:pt idx="740">
                  <c:v>7.69</c:v>
                </c:pt>
                <c:pt idx="741">
                  <c:v>11.3</c:v>
                </c:pt>
                <c:pt idx="742">
                  <c:v>14.9</c:v>
                </c:pt>
                <c:pt idx="743">
                  <c:v>11.9</c:v>
                </c:pt>
                <c:pt idx="744">
                  <c:v>10.199999999999999</c:v>
                </c:pt>
                <c:pt idx="745">
                  <c:v>9.3800000000000008</c:v>
                </c:pt>
                <c:pt idx="746">
                  <c:v>8.64</c:v>
                </c:pt>
                <c:pt idx="747">
                  <c:v>8.1999999999999993</c:v>
                </c:pt>
                <c:pt idx="748">
                  <c:v>5.65</c:v>
                </c:pt>
                <c:pt idx="749">
                  <c:v>4.75</c:v>
                </c:pt>
                <c:pt idx="750">
                  <c:v>6.07</c:v>
                </c:pt>
                <c:pt idx="751">
                  <c:v>7.87</c:v>
                </c:pt>
                <c:pt idx="752">
                  <c:v>6.41</c:v>
                </c:pt>
                <c:pt idx="753">
                  <c:v>7.74</c:v>
                </c:pt>
                <c:pt idx="754">
                  <c:v>10.8</c:v>
                </c:pt>
                <c:pt idx="755">
                  <c:v>17.5</c:v>
                </c:pt>
                <c:pt idx="756">
                  <c:v>21.7</c:v>
                </c:pt>
                <c:pt idx="757">
                  <c:v>24.4</c:v>
                </c:pt>
                <c:pt idx="758">
                  <c:v>27.7</c:v>
                </c:pt>
                <c:pt idx="759">
                  <c:v>24.2</c:v>
                </c:pt>
                <c:pt idx="760">
                  <c:v>24.7</c:v>
                </c:pt>
                <c:pt idx="761">
                  <c:v>32.200000000000003</c:v>
                </c:pt>
                <c:pt idx="762">
                  <c:v>78.3</c:v>
                </c:pt>
                <c:pt idx="763">
                  <c:v>45.5</c:v>
                </c:pt>
                <c:pt idx="764">
                  <c:v>32.6</c:v>
                </c:pt>
                <c:pt idx="765">
                  <c:v>24.2</c:v>
                </c:pt>
                <c:pt idx="766">
                  <c:v>20.8</c:v>
                </c:pt>
                <c:pt idx="767">
                  <c:v>19.5</c:v>
                </c:pt>
                <c:pt idx="768">
                  <c:v>19.100000000000001</c:v>
                </c:pt>
                <c:pt idx="769">
                  <c:v>28</c:v>
                </c:pt>
                <c:pt idx="770">
                  <c:v>34.1</c:v>
                </c:pt>
                <c:pt idx="771">
                  <c:v>31.5</c:v>
                </c:pt>
                <c:pt idx="772">
                  <c:v>26.9</c:v>
                </c:pt>
                <c:pt idx="773">
                  <c:v>23.5</c:v>
                </c:pt>
                <c:pt idx="774">
                  <c:v>21.3</c:v>
                </c:pt>
                <c:pt idx="775">
                  <c:v>22.9</c:v>
                </c:pt>
                <c:pt idx="776">
                  <c:v>21</c:v>
                </c:pt>
                <c:pt idx="777">
                  <c:v>19.7</c:v>
                </c:pt>
                <c:pt idx="778">
                  <c:v>19.3</c:v>
                </c:pt>
                <c:pt idx="779">
                  <c:v>18</c:v>
                </c:pt>
                <c:pt idx="780">
                  <c:v>17.399999999999999</c:v>
                </c:pt>
                <c:pt idx="781">
                  <c:v>17.399999999999999</c:v>
                </c:pt>
                <c:pt idx="782">
                  <c:v>80</c:v>
                </c:pt>
                <c:pt idx="783">
                  <c:v>49.8</c:v>
                </c:pt>
                <c:pt idx="784">
                  <c:v>50.7</c:v>
                </c:pt>
                <c:pt idx="785">
                  <c:v>33.200000000000003</c:v>
                </c:pt>
                <c:pt idx="786">
                  <c:v>27.2</c:v>
                </c:pt>
                <c:pt idx="787">
                  <c:v>24.1</c:v>
                </c:pt>
                <c:pt idx="788">
                  <c:v>22.5</c:v>
                </c:pt>
                <c:pt idx="789">
                  <c:v>23.9</c:v>
                </c:pt>
                <c:pt idx="790">
                  <c:v>38.299999999999997</c:v>
                </c:pt>
                <c:pt idx="791">
                  <c:v>33.200000000000003</c:v>
                </c:pt>
                <c:pt idx="792">
                  <c:v>40.6</c:v>
                </c:pt>
                <c:pt idx="793">
                  <c:v>40.6</c:v>
                </c:pt>
                <c:pt idx="794">
                  <c:v>36.1</c:v>
                </c:pt>
                <c:pt idx="795">
                  <c:v>34</c:v>
                </c:pt>
                <c:pt idx="796">
                  <c:v>31.1</c:v>
                </c:pt>
                <c:pt idx="797">
                  <c:v>28.9</c:v>
                </c:pt>
                <c:pt idx="798">
                  <c:v>27.3</c:v>
                </c:pt>
                <c:pt idx="799">
                  <c:v>25.7</c:v>
                </c:pt>
                <c:pt idx="800">
                  <c:v>23.9</c:v>
                </c:pt>
                <c:pt idx="801">
                  <c:v>22</c:v>
                </c:pt>
                <c:pt idx="802">
                  <c:v>22.1</c:v>
                </c:pt>
                <c:pt idx="803">
                  <c:v>21.5</c:v>
                </c:pt>
                <c:pt idx="804">
                  <c:v>22</c:v>
                </c:pt>
                <c:pt idx="805">
                  <c:v>22.7</c:v>
                </c:pt>
                <c:pt idx="806">
                  <c:v>22.1</c:v>
                </c:pt>
                <c:pt idx="807">
                  <c:v>22.5</c:v>
                </c:pt>
                <c:pt idx="808">
                  <c:v>23.2</c:v>
                </c:pt>
                <c:pt idx="809">
                  <c:v>22.9</c:v>
                </c:pt>
                <c:pt idx="810">
                  <c:v>21.8</c:v>
                </c:pt>
                <c:pt idx="811">
                  <c:v>22.3</c:v>
                </c:pt>
                <c:pt idx="812">
                  <c:v>21.2</c:v>
                </c:pt>
                <c:pt idx="813">
                  <c:v>20.6</c:v>
                </c:pt>
                <c:pt idx="814">
                  <c:v>20.7</c:v>
                </c:pt>
                <c:pt idx="815">
                  <c:v>21.2</c:v>
                </c:pt>
                <c:pt idx="816">
                  <c:v>21.1</c:v>
                </c:pt>
                <c:pt idx="817">
                  <c:v>20.9</c:v>
                </c:pt>
                <c:pt idx="818">
                  <c:v>23.7</c:v>
                </c:pt>
                <c:pt idx="819">
                  <c:v>26.6</c:v>
                </c:pt>
                <c:pt idx="820">
                  <c:v>27.3</c:v>
                </c:pt>
                <c:pt idx="821">
                  <c:v>31.9</c:v>
                </c:pt>
                <c:pt idx="822">
                  <c:v>27.5</c:v>
                </c:pt>
                <c:pt idx="823">
                  <c:v>25.1</c:v>
                </c:pt>
                <c:pt idx="824">
                  <c:v>27.7</c:v>
                </c:pt>
                <c:pt idx="825">
                  <c:v>28.7</c:v>
                </c:pt>
                <c:pt idx="826">
                  <c:v>29.8</c:v>
                </c:pt>
                <c:pt idx="827">
                  <c:v>26.9</c:v>
                </c:pt>
                <c:pt idx="828">
                  <c:v>24.3</c:v>
                </c:pt>
                <c:pt idx="829">
                  <c:v>22.1</c:v>
                </c:pt>
                <c:pt idx="830">
                  <c:v>20.2</c:v>
                </c:pt>
                <c:pt idx="831">
                  <c:v>19.600000000000001</c:v>
                </c:pt>
                <c:pt idx="832">
                  <c:v>19.899999999999999</c:v>
                </c:pt>
                <c:pt idx="833">
                  <c:v>19.8</c:v>
                </c:pt>
                <c:pt idx="834">
                  <c:v>21.2</c:v>
                </c:pt>
                <c:pt idx="835">
                  <c:v>20.7</c:v>
                </c:pt>
                <c:pt idx="836">
                  <c:v>19.100000000000001</c:v>
                </c:pt>
                <c:pt idx="837">
                  <c:v>20.5</c:v>
                </c:pt>
                <c:pt idx="838">
                  <c:v>23.2</c:v>
                </c:pt>
                <c:pt idx="839">
                  <c:v>25.7</c:v>
                </c:pt>
                <c:pt idx="840">
                  <c:v>20.6</c:v>
                </c:pt>
                <c:pt idx="841">
                  <c:v>18</c:v>
                </c:pt>
                <c:pt idx="842">
                  <c:v>16.3</c:v>
                </c:pt>
                <c:pt idx="843">
                  <c:v>15.3</c:v>
                </c:pt>
                <c:pt idx="844">
                  <c:v>17.399999999999999</c:v>
                </c:pt>
                <c:pt idx="845">
                  <c:v>17.2</c:v>
                </c:pt>
                <c:pt idx="846">
                  <c:v>15.9</c:v>
                </c:pt>
                <c:pt idx="847">
                  <c:v>16.3</c:v>
                </c:pt>
                <c:pt idx="848">
                  <c:v>15.5</c:v>
                </c:pt>
                <c:pt idx="849">
                  <c:v>15.3</c:v>
                </c:pt>
                <c:pt idx="850">
                  <c:v>15.8</c:v>
                </c:pt>
                <c:pt idx="851">
                  <c:v>17.2</c:v>
                </c:pt>
                <c:pt idx="852">
                  <c:v>16.5</c:v>
                </c:pt>
                <c:pt idx="853">
                  <c:v>15.2</c:v>
                </c:pt>
                <c:pt idx="854">
                  <c:v>14.1</c:v>
                </c:pt>
                <c:pt idx="855">
                  <c:v>13.8</c:v>
                </c:pt>
                <c:pt idx="856">
                  <c:v>13.9</c:v>
                </c:pt>
                <c:pt idx="857">
                  <c:v>12.4</c:v>
                </c:pt>
                <c:pt idx="858">
                  <c:v>11.2</c:v>
                </c:pt>
                <c:pt idx="859">
                  <c:v>10.199999999999999</c:v>
                </c:pt>
                <c:pt idx="860">
                  <c:v>10.5</c:v>
                </c:pt>
                <c:pt idx="861">
                  <c:v>9.48</c:v>
                </c:pt>
                <c:pt idx="862">
                  <c:v>9.35</c:v>
                </c:pt>
                <c:pt idx="863">
                  <c:v>10.199999999999999</c:v>
                </c:pt>
                <c:pt idx="864">
                  <c:v>16.3</c:v>
                </c:pt>
                <c:pt idx="865">
                  <c:v>14.9</c:v>
                </c:pt>
                <c:pt idx="866">
                  <c:v>12.5</c:v>
                </c:pt>
                <c:pt idx="867">
                  <c:v>12.5</c:v>
                </c:pt>
                <c:pt idx="868">
                  <c:v>12.2</c:v>
                </c:pt>
                <c:pt idx="869">
                  <c:v>10.7</c:v>
                </c:pt>
                <c:pt idx="870">
                  <c:v>9.85</c:v>
                </c:pt>
                <c:pt idx="871">
                  <c:v>9.42</c:v>
                </c:pt>
                <c:pt idx="872">
                  <c:v>8.64</c:v>
                </c:pt>
                <c:pt idx="873">
                  <c:v>9.99</c:v>
                </c:pt>
                <c:pt idx="874">
                  <c:v>30.7</c:v>
                </c:pt>
                <c:pt idx="875">
                  <c:v>18.399999999999999</c:v>
                </c:pt>
                <c:pt idx="876">
                  <c:v>15</c:v>
                </c:pt>
                <c:pt idx="877">
                  <c:v>12</c:v>
                </c:pt>
                <c:pt idx="878">
                  <c:v>10.6</c:v>
                </c:pt>
                <c:pt idx="879">
                  <c:v>12.1</c:v>
                </c:pt>
                <c:pt idx="880">
                  <c:v>11.5</c:v>
                </c:pt>
                <c:pt idx="881">
                  <c:v>15.8</c:v>
                </c:pt>
                <c:pt idx="882">
                  <c:v>25.9</c:v>
                </c:pt>
                <c:pt idx="883">
                  <c:v>22.9</c:v>
                </c:pt>
                <c:pt idx="884">
                  <c:v>27.8</c:v>
                </c:pt>
                <c:pt idx="885">
                  <c:v>25</c:v>
                </c:pt>
                <c:pt idx="886">
                  <c:v>19.600000000000001</c:v>
                </c:pt>
                <c:pt idx="887">
                  <c:v>31.7</c:v>
                </c:pt>
                <c:pt idx="888">
                  <c:v>26</c:v>
                </c:pt>
                <c:pt idx="889">
                  <c:v>20.399999999999999</c:v>
                </c:pt>
                <c:pt idx="890">
                  <c:v>17.3</c:v>
                </c:pt>
                <c:pt idx="891">
                  <c:v>15.4</c:v>
                </c:pt>
                <c:pt idx="892">
                  <c:v>13.3</c:v>
                </c:pt>
                <c:pt idx="893">
                  <c:v>13.1</c:v>
                </c:pt>
                <c:pt idx="894">
                  <c:v>14.7</c:v>
                </c:pt>
                <c:pt idx="895">
                  <c:v>15.8</c:v>
                </c:pt>
                <c:pt idx="896">
                  <c:v>13.4</c:v>
                </c:pt>
                <c:pt idx="897">
                  <c:v>15</c:v>
                </c:pt>
                <c:pt idx="898">
                  <c:v>18.7</c:v>
                </c:pt>
                <c:pt idx="899">
                  <c:v>25.6</c:v>
                </c:pt>
                <c:pt idx="900">
                  <c:v>17.899999999999999</c:v>
                </c:pt>
                <c:pt idx="901">
                  <c:v>14.3</c:v>
                </c:pt>
                <c:pt idx="902">
                  <c:v>13.4</c:v>
                </c:pt>
                <c:pt idx="903">
                  <c:v>11.8</c:v>
                </c:pt>
                <c:pt idx="904">
                  <c:v>10.7</c:v>
                </c:pt>
                <c:pt idx="905">
                  <c:v>9.8800000000000008</c:v>
                </c:pt>
                <c:pt idx="906">
                  <c:v>11.7</c:v>
                </c:pt>
                <c:pt idx="907">
                  <c:v>68.400000000000006</c:v>
                </c:pt>
                <c:pt idx="908">
                  <c:v>40.700000000000003</c:v>
                </c:pt>
                <c:pt idx="909">
                  <c:v>33.200000000000003</c:v>
                </c:pt>
                <c:pt idx="910">
                  <c:v>24.4</c:v>
                </c:pt>
                <c:pt idx="911">
                  <c:v>19.3</c:v>
                </c:pt>
                <c:pt idx="912">
                  <c:v>16.7</c:v>
                </c:pt>
                <c:pt idx="913">
                  <c:v>14.4</c:v>
                </c:pt>
                <c:pt idx="914">
                  <c:v>14.2</c:v>
                </c:pt>
                <c:pt idx="915">
                  <c:v>12.7</c:v>
                </c:pt>
                <c:pt idx="916">
                  <c:v>11.8</c:v>
                </c:pt>
                <c:pt idx="917">
                  <c:v>10.7</c:v>
                </c:pt>
                <c:pt idx="918">
                  <c:v>10</c:v>
                </c:pt>
                <c:pt idx="919">
                  <c:v>9.3800000000000008</c:v>
                </c:pt>
                <c:pt idx="920">
                  <c:v>8.92</c:v>
                </c:pt>
                <c:pt idx="921">
                  <c:v>8.56</c:v>
                </c:pt>
                <c:pt idx="922">
                  <c:v>8.19</c:v>
                </c:pt>
                <c:pt idx="923">
                  <c:v>15.2</c:v>
                </c:pt>
                <c:pt idx="924">
                  <c:v>25.8</c:v>
                </c:pt>
                <c:pt idx="925">
                  <c:v>39.9</c:v>
                </c:pt>
                <c:pt idx="926">
                  <c:v>54.3</c:v>
                </c:pt>
                <c:pt idx="927">
                  <c:v>33.200000000000003</c:v>
                </c:pt>
                <c:pt idx="928">
                  <c:v>26</c:v>
                </c:pt>
                <c:pt idx="929">
                  <c:v>25.1</c:v>
                </c:pt>
                <c:pt idx="930">
                  <c:v>21.1</c:v>
                </c:pt>
                <c:pt idx="931">
                  <c:v>16.100000000000001</c:v>
                </c:pt>
                <c:pt idx="932">
                  <c:v>14</c:v>
                </c:pt>
                <c:pt idx="933">
                  <c:v>16.2</c:v>
                </c:pt>
                <c:pt idx="934">
                  <c:v>14.2</c:v>
                </c:pt>
                <c:pt idx="935">
                  <c:v>21.6</c:v>
                </c:pt>
                <c:pt idx="936">
                  <c:v>30.9</c:v>
                </c:pt>
                <c:pt idx="937">
                  <c:v>27.9</c:v>
                </c:pt>
                <c:pt idx="938">
                  <c:v>24</c:v>
                </c:pt>
                <c:pt idx="939">
                  <c:v>32.5</c:v>
                </c:pt>
                <c:pt idx="940">
                  <c:v>24.8</c:v>
                </c:pt>
                <c:pt idx="941">
                  <c:v>18.600000000000001</c:v>
                </c:pt>
                <c:pt idx="942">
                  <c:v>17.5</c:v>
                </c:pt>
                <c:pt idx="943">
                  <c:v>20.399999999999999</c:v>
                </c:pt>
                <c:pt idx="944">
                  <c:v>18.100000000000001</c:v>
                </c:pt>
                <c:pt idx="945">
                  <c:v>16.100000000000001</c:v>
                </c:pt>
                <c:pt idx="946">
                  <c:v>15.5</c:v>
                </c:pt>
                <c:pt idx="947">
                  <c:v>13.6</c:v>
                </c:pt>
                <c:pt idx="948">
                  <c:v>15.6</c:v>
                </c:pt>
                <c:pt idx="949">
                  <c:v>14.5</c:v>
                </c:pt>
                <c:pt idx="950">
                  <c:v>12.1</c:v>
                </c:pt>
                <c:pt idx="951">
                  <c:v>11</c:v>
                </c:pt>
                <c:pt idx="952">
                  <c:v>11</c:v>
                </c:pt>
                <c:pt idx="953">
                  <c:v>12.6</c:v>
                </c:pt>
                <c:pt idx="954">
                  <c:v>11</c:v>
                </c:pt>
                <c:pt idx="955">
                  <c:v>10.199999999999999</c:v>
                </c:pt>
                <c:pt idx="956">
                  <c:v>9.75</c:v>
                </c:pt>
                <c:pt idx="957">
                  <c:v>9.1300000000000008</c:v>
                </c:pt>
                <c:pt idx="958">
                  <c:v>8.68</c:v>
                </c:pt>
                <c:pt idx="959">
                  <c:v>8.25</c:v>
                </c:pt>
                <c:pt idx="960">
                  <c:v>7.94</c:v>
                </c:pt>
                <c:pt idx="961">
                  <c:v>7.72</c:v>
                </c:pt>
                <c:pt idx="962">
                  <c:v>7.53</c:v>
                </c:pt>
                <c:pt idx="963">
                  <c:v>7.99</c:v>
                </c:pt>
                <c:pt idx="964">
                  <c:v>8.64</c:v>
                </c:pt>
                <c:pt idx="965">
                  <c:v>8.26</c:v>
                </c:pt>
                <c:pt idx="966">
                  <c:v>7.52</c:v>
                </c:pt>
                <c:pt idx="967">
                  <c:v>7.15</c:v>
                </c:pt>
                <c:pt idx="968">
                  <c:v>6.42</c:v>
                </c:pt>
                <c:pt idx="969">
                  <c:v>6.57</c:v>
                </c:pt>
                <c:pt idx="970">
                  <c:v>6.35</c:v>
                </c:pt>
                <c:pt idx="971">
                  <c:v>8.08</c:v>
                </c:pt>
                <c:pt idx="972">
                  <c:v>13.8</c:v>
                </c:pt>
                <c:pt idx="973">
                  <c:v>9.5500000000000007</c:v>
                </c:pt>
                <c:pt idx="974">
                  <c:v>7.75</c:v>
                </c:pt>
                <c:pt idx="975">
                  <c:v>6.95</c:v>
                </c:pt>
                <c:pt idx="976">
                  <c:v>6.81</c:v>
                </c:pt>
                <c:pt idx="977">
                  <c:v>6.53</c:v>
                </c:pt>
                <c:pt idx="978">
                  <c:v>6.83</c:v>
                </c:pt>
                <c:pt idx="979">
                  <c:v>7.75</c:v>
                </c:pt>
                <c:pt idx="980">
                  <c:v>8.17</c:v>
                </c:pt>
                <c:pt idx="981">
                  <c:v>7.31</c:v>
                </c:pt>
                <c:pt idx="982">
                  <c:v>6.7</c:v>
                </c:pt>
                <c:pt idx="983">
                  <c:v>6.04</c:v>
                </c:pt>
                <c:pt idx="984">
                  <c:v>6.01</c:v>
                </c:pt>
                <c:pt idx="985">
                  <c:v>5.93</c:v>
                </c:pt>
                <c:pt idx="986">
                  <c:v>6.23</c:v>
                </c:pt>
                <c:pt idx="987">
                  <c:v>5.69</c:v>
                </c:pt>
                <c:pt idx="988">
                  <c:v>5.42</c:v>
                </c:pt>
                <c:pt idx="989">
                  <c:v>5.53</c:v>
                </c:pt>
                <c:pt idx="990">
                  <c:v>9.4600000000000009</c:v>
                </c:pt>
                <c:pt idx="991">
                  <c:v>34.200000000000003</c:v>
                </c:pt>
                <c:pt idx="992">
                  <c:v>33</c:v>
                </c:pt>
                <c:pt idx="993">
                  <c:v>30.4</c:v>
                </c:pt>
                <c:pt idx="994">
                  <c:v>20.3</c:v>
                </c:pt>
                <c:pt idx="995">
                  <c:v>16.100000000000001</c:v>
                </c:pt>
                <c:pt idx="996">
                  <c:v>14.6</c:v>
                </c:pt>
                <c:pt idx="997">
                  <c:v>12.8</c:v>
                </c:pt>
                <c:pt idx="998">
                  <c:v>11.5</c:v>
                </c:pt>
                <c:pt idx="999">
                  <c:v>11.2</c:v>
                </c:pt>
                <c:pt idx="1000">
                  <c:v>10.7</c:v>
                </c:pt>
                <c:pt idx="1001">
                  <c:v>10.199999999999999</c:v>
                </c:pt>
                <c:pt idx="1002">
                  <c:v>9.75</c:v>
                </c:pt>
                <c:pt idx="1003">
                  <c:v>9.81</c:v>
                </c:pt>
                <c:pt idx="1004">
                  <c:v>9.77</c:v>
                </c:pt>
                <c:pt idx="1005">
                  <c:v>9.65</c:v>
                </c:pt>
                <c:pt idx="1006">
                  <c:v>11.4</c:v>
                </c:pt>
                <c:pt idx="1007">
                  <c:v>13.1</c:v>
                </c:pt>
                <c:pt idx="1008">
                  <c:v>23.2</c:v>
                </c:pt>
                <c:pt idx="1009">
                  <c:v>18.2</c:v>
                </c:pt>
                <c:pt idx="1010">
                  <c:v>27.1</c:v>
                </c:pt>
                <c:pt idx="1011">
                  <c:v>24</c:v>
                </c:pt>
                <c:pt idx="1012">
                  <c:v>18.7</c:v>
                </c:pt>
                <c:pt idx="1013">
                  <c:v>17.2</c:v>
                </c:pt>
                <c:pt idx="1014">
                  <c:v>16.7</c:v>
                </c:pt>
                <c:pt idx="1015">
                  <c:v>20.7</c:v>
                </c:pt>
                <c:pt idx="1016">
                  <c:v>27.5</c:v>
                </c:pt>
                <c:pt idx="1017">
                  <c:v>26</c:v>
                </c:pt>
                <c:pt idx="1018">
                  <c:v>22</c:v>
                </c:pt>
                <c:pt idx="1019">
                  <c:v>19.7</c:v>
                </c:pt>
                <c:pt idx="1020">
                  <c:v>18.899999999999999</c:v>
                </c:pt>
                <c:pt idx="1021">
                  <c:v>17.3</c:v>
                </c:pt>
                <c:pt idx="1022">
                  <c:v>18.3</c:v>
                </c:pt>
                <c:pt idx="1023">
                  <c:v>23.5</c:v>
                </c:pt>
                <c:pt idx="1024">
                  <c:v>22.1</c:v>
                </c:pt>
                <c:pt idx="1025">
                  <c:v>19.3</c:v>
                </c:pt>
                <c:pt idx="1026">
                  <c:v>17.5</c:v>
                </c:pt>
                <c:pt idx="1027">
                  <c:v>16.8</c:v>
                </c:pt>
                <c:pt idx="1028">
                  <c:v>16.899999999999999</c:v>
                </c:pt>
                <c:pt idx="1029">
                  <c:v>16.8</c:v>
                </c:pt>
                <c:pt idx="1030">
                  <c:v>17.7</c:v>
                </c:pt>
                <c:pt idx="1031">
                  <c:v>16</c:v>
                </c:pt>
                <c:pt idx="1032">
                  <c:v>15.1</c:v>
                </c:pt>
                <c:pt idx="1033">
                  <c:v>15.1</c:v>
                </c:pt>
                <c:pt idx="1034">
                  <c:v>14.3</c:v>
                </c:pt>
                <c:pt idx="1035">
                  <c:v>14.2</c:v>
                </c:pt>
                <c:pt idx="1036">
                  <c:v>14.8</c:v>
                </c:pt>
                <c:pt idx="1037">
                  <c:v>14.4</c:v>
                </c:pt>
                <c:pt idx="1038">
                  <c:v>13.2</c:v>
                </c:pt>
                <c:pt idx="1039">
                  <c:v>12.9</c:v>
                </c:pt>
                <c:pt idx="1040">
                  <c:v>12.9</c:v>
                </c:pt>
                <c:pt idx="1041">
                  <c:v>16.2</c:v>
                </c:pt>
                <c:pt idx="1042">
                  <c:v>15.7</c:v>
                </c:pt>
                <c:pt idx="1043">
                  <c:v>14.1</c:v>
                </c:pt>
                <c:pt idx="1044">
                  <c:v>13.9</c:v>
                </c:pt>
                <c:pt idx="1045">
                  <c:v>14.2</c:v>
                </c:pt>
                <c:pt idx="1046">
                  <c:v>15.7</c:v>
                </c:pt>
                <c:pt idx="1047">
                  <c:v>14.9</c:v>
                </c:pt>
                <c:pt idx="1048">
                  <c:v>13.8</c:v>
                </c:pt>
                <c:pt idx="1049">
                  <c:v>12.2</c:v>
                </c:pt>
                <c:pt idx="1050">
                  <c:v>14.6</c:v>
                </c:pt>
                <c:pt idx="1051">
                  <c:v>21.7</c:v>
                </c:pt>
                <c:pt idx="1052">
                  <c:v>33.6</c:v>
                </c:pt>
                <c:pt idx="1053">
                  <c:v>28</c:v>
                </c:pt>
                <c:pt idx="1054">
                  <c:v>30.1</c:v>
                </c:pt>
                <c:pt idx="1055">
                  <c:v>26</c:v>
                </c:pt>
                <c:pt idx="1056">
                  <c:v>20.6</c:v>
                </c:pt>
                <c:pt idx="1057">
                  <c:v>18.399999999999999</c:v>
                </c:pt>
                <c:pt idx="1058">
                  <c:v>16.7</c:v>
                </c:pt>
                <c:pt idx="1059">
                  <c:v>16.399999999999999</c:v>
                </c:pt>
                <c:pt idx="1060">
                  <c:v>16.7</c:v>
                </c:pt>
                <c:pt idx="1061">
                  <c:v>16.8</c:v>
                </c:pt>
                <c:pt idx="1062">
                  <c:v>16.399999999999999</c:v>
                </c:pt>
                <c:pt idx="1063">
                  <c:v>15.3</c:v>
                </c:pt>
                <c:pt idx="1064">
                  <c:v>13.3</c:v>
                </c:pt>
                <c:pt idx="1065">
                  <c:v>13.9</c:v>
                </c:pt>
                <c:pt idx="1066">
                  <c:v>14.7</c:v>
                </c:pt>
                <c:pt idx="1067">
                  <c:v>14.6</c:v>
                </c:pt>
                <c:pt idx="1068">
                  <c:v>10.8</c:v>
                </c:pt>
                <c:pt idx="1069">
                  <c:v>9.98</c:v>
                </c:pt>
                <c:pt idx="1070">
                  <c:v>10.6</c:v>
                </c:pt>
                <c:pt idx="1071">
                  <c:v>10.4</c:v>
                </c:pt>
                <c:pt idx="1072">
                  <c:v>9.7100000000000009</c:v>
                </c:pt>
                <c:pt idx="1073">
                  <c:v>12.2</c:v>
                </c:pt>
                <c:pt idx="1074">
                  <c:v>12.9</c:v>
                </c:pt>
                <c:pt idx="1075">
                  <c:v>12.7</c:v>
                </c:pt>
                <c:pt idx="1076">
                  <c:v>13.2</c:v>
                </c:pt>
                <c:pt idx="1077">
                  <c:v>14.6</c:v>
                </c:pt>
                <c:pt idx="1078">
                  <c:v>14.1</c:v>
                </c:pt>
                <c:pt idx="1079">
                  <c:v>13.5</c:v>
                </c:pt>
                <c:pt idx="1080">
                  <c:v>13.3</c:v>
                </c:pt>
                <c:pt idx="1081">
                  <c:v>12.1</c:v>
                </c:pt>
                <c:pt idx="1082">
                  <c:v>11</c:v>
                </c:pt>
                <c:pt idx="1083">
                  <c:v>12.7</c:v>
                </c:pt>
                <c:pt idx="1084">
                  <c:v>12.4</c:v>
                </c:pt>
                <c:pt idx="1085">
                  <c:v>11.2</c:v>
                </c:pt>
                <c:pt idx="1086">
                  <c:v>10</c:v>
                </c:pt>
                <c:pt idx="1087">
                  <c:v>9.8000000000000007</c:v>
                </c:pt>
                <c:pt idx="1088">
                  <c:v>11.4</c:v>
                </c:pt>
                <c:pt idx="1089">
                  <c:v>11.7</c:v>
                </c:pt>
                <c:pt idx="1090">
                  <c:v>13.7</c:v>
                </c:pt>
                <c:pt idx="1091">
                  <c:v>17</c:v>
                </c:pt>
                <c:pt idx="1092">
                  <c:v>16.5</c:v>
                </c:pt>
                <c:pt idx="1093">
                  <c:v>13.7</c:v>
                </c:pt>
                <c:pt idx="1094">
                  <c:v>12.7</c:v>
                </c:pt>
                <c:pt idx="1095">
                  <c:v>8.81</c:v>
                </c:pt>
                <c:pt idx="1096">
                  <c:v>7.44</c:v>
                </c:pt>
                <c:pt idx="1097">
                  <c:v>8.07</c:v>
                </c:pt>
                <c:pt idx="1098">
                  <c:v>9.1999999999999993</c:v>
                </c:pt>
                <c:pt idx="1099">
                  <c:v>9.52</c:v>
                </c:pt>
                <c:pt idx="1100">
                  <c:v>9.27</c:v>
                </c:pt>
                <c:pt idx="1101">
                  <c:v>8.17</c:v>
                </c:pt>
                <c:pt idx="1102">
                  <c:v>7.21</c:v>
                </c:pt>
                <c:pt idx="1103">
                  <c:v>6.76</c:v>
                </c:pt>
                <c:pt idx="1104">
                  <c:v>8.5</c:v>
                </c:pt>
                <c:pt idx="1105">
                  <c:v>9.5500000000000007</c:v>
                </c:pt>
                <c:pt idx="1106">
                  <c:v>10.1</c:v>
                </c:pt>
                <c:pt idx="1107">
                  <c:v>8.3699999999999992</c:v>
                </c:pt>
                <c:pt idx="1108">
                  <c:v>9.9700000000000006</c:v>
                </c:pt>
                <c:pt idx="1109">
                  <c:v>9.4499999999999993</c:v>
                </c:pt>
                <c:pt idx="1110">
                  <c:v>8.6199999999999992</c:v>
                </c:pt>
                <c:pt idx="1111">
                  <c:v>8.68</c:v>
                </c:pt>
                <c:pt idx="1112">
                  <c:v>8.2899999999999991</c:v>
                </c:pt>
                <c:pt idx="1113">
                  <c:v>7.96</c:v>
                </c:pt>
                <c:pt idx="1114">
                  <c:v>8.86</c:v>
                </c:pt>
                <c:pt idx="1115">
                  <c:v>8.42</c:v>
                </c:pt>
                <c:pt idx="1116">
                  <c:v>9.42</c:v>
                </c:pt>
                <c:pt idx="1117">
                  <c:v>9.52</c:v>
                </c:pt>
                <c:pt idx="1118">
                  <c:v>9.84</c:v>
                </c:pt>
                <c:pt idx="1119">
                  <c:v>8.7899999999999991</c:v>
                </c:pt>
                <c:pt idx="1120">
                  <c:v>9.2899999999999991</c:v>
                </c:pt>
                <c:pt idx="1121">
                  <c:v>9.07</c:v>
                </c:pt>
                <c:pt idx="1122">
                  <c:v>10.3</c:v>
                </c:pt>
                <c:pt idx="1123">
                  <c:v>9.32</c:v>
                </c:pt>
                <c:pt idx="1124">
                  <c:v>9.08</c:v>
                </c:pt>
                <c:pt idx="1125">
                  <c:v>9.8800000000000008</c:v>
                </c:pt>
                <c:pt idx="1126">
                  <c:v>9.5399999999999991</c:v>
                </c:pt>
                <c:pt idx="1127">
                  <c:v>9.81</c:v>
                </c:pt>
                <c:pt idx="1128">
                  <c:v>9.7100000000000009</c:v>
                </c:pt>
                <c:pt idx="1129">
                  <c:v>9.02</c:v>
                </c:pt>
                <c:pt idx="1130">
                  <c:v>9.33</c:v>
                </c:pt>
                <c:pt idx="1131">
                  <c:v>9.77</c:v>
                </c:pt>
                <c:pt idx="1132">
                  <c:v>9.8800000000000008</c:v>
                </c:pt>
                <c:pt idx="1133">
                  <c:v>9.9499999999999993</c:v>
                </c:pt>
                <c:pt idx="1134">
                  <c:v>9.35</c:v>
                </c:pt>
                <c:pt idx="1135">
                  <c:v>9.31</c:v>
                </c:pt>
                <c:pt idx="1136">
                  <c:v>9</c:v>
                </c:pt>
                <c:pt idx="1137">
                  <c:v>8.83</c:v>
                </c:pt>
                <c:pt idx="1138">
                  <c:v>8.68</c:v>
                </c:pt>
                <c:pt idx="1139">
                  <c:v>8.6</c:v>
                </c:pt>
                <c:pt idx="1140">
                  <c:v>8.73</c:v>
                </c:pt>
                <c:pt idx="1141">
                  <c:v>7.99</c:v>
                </c:pt>
                <c:pt idx="1142">
                  <c:v>8.5500000000000007</c:v>
                </c:pt>
                <c:pt idx="1143">
                  <c:v>9.52</c:v>
                </c:pt>
                <c:pt idx="1144">
                  <c:v>12.3</c:v>
                </c:pt>
                <c:pt idx="1145">
                  <c:v>13.8</c:v>
                </c:pt>
                <c:pt idx="1146">
                  <c:v>15.1</c:v>
                </c:pt>
                <c:pt idx="1147">
                  <c:v>25.3</c:v>
                </c:pt>
                <c:pt idx="1148">
                  <c:v>47.9</c:v>
                </c:pt>
                <c:pt idx="1149">
                  <c:v>70.5</c:v>
                </c:pt>
                <c:pt idx="1150">
                  <c:v>58.3</c:v>
                </c:pt>
                <c:pt idx="1151">
                  <c:v>38.6</c:v>
                </c:pt>
                <c:pt idx="1152">
                  <c:v>29.3</c:v>
                </c:pt>
                <c:pt idx="1153">
                  <c:v>25.4</c:v>
                </c:pt>
                <c:pt idx="1154">
                  <c:v>22.7</c:v>
                </c:pt>
                <c:pt idx="1155">
                  <c:v>26.1</c:v>
                </c:pt>
                <c:pt idx="1156">
                  <c:v>26.6</c:v>
                </c:pt>
                <c:pt idx="1157">
                  <c:v>29.6</c:v>
                </c:pt>
                <c:pt idx="1158">
                  <c:v>25.5</c:v>
                </c:pt>
                <c:pt idx="1159">
                  <c:v>24.1</c:v>
                </c:pt>
                <c:pt idx="1160">
                  <c:v>25.1</c:v>
                </c:pt>
                <c:pt idx="1161">
                  <c:v>25</c:v>
                </c:pt>
                <c:pt idx="1162">
                  <c:v>23.7</c:v>
                </c:pt>
                <c:pt idx="1163">
                  <c:v>22.8</c:v>
                </c:pt>
                <c:pt idx="1164">
                  <c:v>27.1</c:v>
                </c:pt>
                <c:pt idx="1165">
                  <c:v>30.2</c:v>
                </c:pt>
                <c:pt idx="1166">
                  <c:v>24.7</c:v>
                </c:pt>
                <c:pt idx="1167">
                  <c:v>22.5</c:v>
                </c:pt>
                <c:pt idx="1168">
                  <c:v>20.7</c:v>
                </c:pt>
                <c:pt idx="1169">
                  <c:v>19.8</c:v>
                </c:pt>
                <c:pt idx="1170">
                  <c:v>19.8</c:v>
                </c:pt>
                <c:pt idx="1171">
                  <c:v>19.399999999999999</c:v>
                </c:pt>
                <c:pt idx="1172">
                  <c:v>22.2</c:v>
                </c:pt>
                <c:pt idx="1173">
                  <c:v>70.2</c:v>
                </c:pt>
                <c:pt idx="1174">
                  <c:v>77.8</c:v>
                </c:pt>
                <c:pt idx="1175">
                  <c:v>55.6</c:v>
                </c:pt>
                <c:pt idx="1176">
                  <c:v>44.3</c:v>
                </c:pt>
                <c:pt idx="1177">
                  <c:v>39.700000000000003</c:v>
                </c:pt>
                <c:pt idx="1178">
                  <c:v>36.4</c:v>
                </c:pt>
                <c:pt idx="1179">
                  <c:v>34.1</c:v>
                </c:pt>
                <c:pt idx="1180">
                  <c:v>31.7</c:v>
                </c:pt>
                <c:pt idx="1181">
                  <c:v>29.2</c:v>
                </c:pt>
                <c:pt idx="1182">
                  <c:v>28</c:v>
                </c:pt>
                <c:pt idx="1183">
                  <c:v>28</c:v>
                </c:pt>
                <c:pt idx="1184">
                  <c:v>28.1</c:v>
                </c:pt>
                <c:pt idx="1185">
                  <c:v>28.5</c:v>
                </c:pt>
                <c:pt idx="1186">
                  <c:v>28.6</c:v>
                </c:pt>
                <c:pt idx="1187">
                  <c:v>28.3</c:v>
                </c:pt>
                <c:pt idx="1188">
                  <c:v>27.9</c:v>
                </c:pt>
                <c:pt idx="1189">
                  <c:v>42.2</c:v>
                </c:pt>
                <c:pt idx="1190">
                  <c:v>36.799999999999997</c:v>
                </c:pt>
                <c:pt idx="1191">
                  <c:v>30.2</c:v>
                </c:pt>
                <c:pt idx="1192">
                  <c:v>26.6</c:v>
                </c:pt>
                <c:pt idx="1193">
                  <c:v>24.7</c:v>
                </c:pt>
                <c:pt idx="1194">
                  <c:v>24</c:v>
                </c:pt>
                <c:pt idx="1195">
                  <c:v>22.8</c:v>
                </c:pt>
                <c:pt idx="1196">
                  <c:v>21.7</c:v>
                </c:pt>
                <c:pt idx="1197">
                  <c:v>20.399999999999999</c:v>
                </c:pt>
                <c:pt idx="1198">
                  <c:v>19.600000000000001</c:v>
                </c:pt>
                <c:pt idx="1199">
                  <c:v>20.100000000000001</c:v>
                </c:pt>
                <c:pt idx="1200">
                  <c:v>18.5</c:v>
                </c:pt>
                <c:pt idx="1201">
                  <c:v>17.399999999999999</c:v>
                </c:pt>
                <c:pt idx="1202">
                  <c:v>18</c:v>
                </c:pt>
                <c:pt idx="1203">
                  <c:v>21.9</c:v>
                </c:pt>
                <c:pt idx="1204">
                  <c:v>22.8</c:v>
                </c:pt>
                <c:pt idx="1205">
                  <c:v>20.6</c:v>
                </c:pt>
                <c:pt idx="1206">
                  <c:v>18.7</c:v>
                </c:pt>
                <c:pt idx="1207">
                  <c:v>18.3</c:v>
                </c:pt>
                <c:pt idx="1208">
                  <c:v>23.1</c:v>
                </c:pt>
                <c:pt idx="1209">
                  <c:v>20.9</c:v>
                </c:pt>
                <c:pt idx="1210">
                  <c:v>19.399999999999999</c:v>
                </c:pt>
                <c:pt idx="1211">
                  <c:v>29.3</c:v>
                </c:pt>
                <c:pt idx="1212">
                  <c:v>44</c:v>
                </c:pt>
                <c:pt idx="1213">
                  <c:v>69.599999999999994</c:v>
                </c:pt>
                <c:pt idx="1214">
                  <c:v>97.1</c:v>
                </c:pt>
                <c:pt idx="1215">
                  <c:v>82.2</c:v>
                </c:pt>
                <c:pt idx="1216">
                  <c:v>77.900000000000006</c:v>
                </c:pt>
                <c:pt idx="1217">
                  <c:v>72</c:v>
                </c:pt>
                <c:pt idx="1218">
                  <c:v>62.3</c:v>
                </c:pt>
                <c:pt idx="1219">
                  <c:v>56.5</c:v>
                </c:pt>
                <c:pt idx="1220">
                  <c:v>76.8</c:v>
                </c:pt>
                <c:pt idx="1221">
                  <c:v>67.5</c:v>
                </c:pt>
                <c:pt idx="1222">
                  <c:v>54.4</c:v>
                </c:pt>
                <c:pt idx="1223">
                  <c:v>54.1</c:v>
                </c:pt>
                <c:pt idx="1224">
                  <c:v>60.5</c:v>
                </c:pt>
                <c:pt idx="1225">
                  <c:v>51.6</c:v>
                </c:pt>
                <c:pt idx="1226">
                  <c:v>43.1</c:v>
                </c:pt>
                <c:pt idx="1227">
                  <c:v>39.9</c:v>
                </c:pt>
                <c:pt idx="1228">
                  <c:v>36.1</c:v>
                </c:pt>
                <c:pt idx="1229">
                  <c:v>39.200000000000003</c:v>
                </c:pt>
                <c:pt idx="1230">
                  <c:v>47.2</c:v>
                </c:pt>
                <c:pt idx="1231">
                  <c:v>38.200000000000003</c:v>
                </c:pt>
                <c:pt idx="1232">
                  <c:v>34</c:v>
                </c:pt>
                <c:pt idx="1233">
                  <c:v>31.5</c:v>
                </c:pt>
                <c:pt idx="1234">
                  <c:v>27.6</c:v>
                </c:pt>
                <c:pt idx="1235">
                  <c:v>25.5</c:v>
                </c:pt>
                <c:pt idx="1236">
                  <c:v>23.9</c:v>
                </c:pt>
                <c:pt idx="1237">
                  <c:v>22.6</c:v>
                </c:pt>
                <c:pt idx="1238">
                  <c:v>21.9</c:v>
                </c:pt>
                <c:pt idx="1239">
                  <c:v>20.5</c:v>
                </c:pt>
                <c:pt idx="1240">
                  <c:v>18.8</c:v>
                </c:pt>
                <c:pt idx="1241">
                  <c:v>18.3</c:v>
                </c:pt>
                <c:pt idx="1242">
                  <c:v>17.5</c:v>
                </c:pt>
                <c:pt idx="1243">
                  <c:v>16.3</c:v>
                </c:pt>
                <c:pt idx="1244">
                  <c:v>15.5</c:v>
                </c:pt>
                <c:pt idx="1245">
                  <c:v>14.5</c:v>
                </c:pt>
                <c:pt idx="1246">
                  <c:v>13.9</c:v>
                </c:pt>
                <c:pt idx="1247">
                  <c:v>12.6</c:v>
                </c:pt>
                <c:pt idx="1248">
                  <c:v>12.2</c:v>
                </c:pt>
                <c:pt idx="1249">
                  <c:v>11.9</c:v>
                </c:pt>
                <c:pt idx="1250">
                  <c:v>11.9</c:v>
                </c:pt>
                <c:pt idx="1251">
                  <c:v>12.3</c:v>
                </c:pt>
                <c:pt idx="1252">
                  <c:v>11.8</c:v>
                </c:pt>
                <c:pt idx="1253">
                  <c:v>13.1</c:v>
                </c:pt>
                <c:pt idx="1254">
                  <c:v>12.9</c:v>
                </c:pt>
                <c:pt idx="1255">
                  <c:v>11.1</c:v>
                </c:pt>
                <c:pt idx="1256">
                  <c:v>10.8</c:v>
                </c:pt>
                <c:pt idx="1257">
                  <c:v>11.5</c:v>
                </c:pt>
                <c:pt idx="1258">
                  <c:v>9.73</c:v>
                </c:pt>
                <c:pt idx="1259">
                  <c:v>8.85</c:v>
                </c:pt>
                <c:pt idx="1260">
                  <c:v>8.39</c:v>
                </c:pt>
                <c:pt idx="1261">
                  <c:v>8.16</c:v>
                </c:pt>
                <c:pt idx="1262">
                  <c:v>8</c:v>
                </c:pt>
                <c:pt idx="1263">
                  <c:v>7.51</c:v>
                </c:pt>
                <c:pt idx="1264">
                  <c:v>7.61</c:v>
                </c:pt>
                <c:pt idx="1265">
                  <c:v>7.62</c:v>
                </c:pt>
                <c:pt idx="1266">
                  <c:v>7.22</c:v>
                </c:pt>
                <c:pt idx="1267">
                  <c:v>6.96</c:v>
                </c:pt>
                <c:pt idx="1268">
                  <c:v>6.51</c:v>
                </c:pt>
                <c:pt idx="1269">
                  <c:v>7.49</c:v>
                </c:pt>
                <c:pt idx="1270">
                  <c:v>6.4</c:v>
                </c:pt>
                <c:pt idx="1271">
                  <c:v>6.47</c:v>
                </c:pt>
                <c:pt idx="1272">
                  <c:v>6.34</c:v>
                </c:pt>
                <c:pt idx="1273">
                  <c:v>6.02</c:v>
                </c:pt>
                <c:pt idx="1274">
                  <c:v>6.85</c:v>
                </c:pt>
                <c:pt idx="1275">
                  <c:v>9.9600000000000009</c:v>
                </c:pt>
                <c:pt idx="1276">
                  <c:v>20.5</c:v>
                </c:pt>
                <c:pt idx="1277">
                  <c:v>10.199999999999999</c:v>
                </c:pt>
                <c:pt idx="1278">
                  <c:v>8.01</c:v>
                </c:pt>
                <c:pt idx="1279">
                  <c:v>7.67</c:v>
                </c:pt>
                <c:pt idx="1280">
                  <c:v>7.27</c:v>
                </c:pt>
                <c:pt idx="1281">
                  <c:v>6.6</c:v>
                </c:pt>
                <c:pt idx="1282">
                  <c:v>6.31</c:v>
                </c:pt>
                <c:pt idx="1283">
                  <c:v>6.11</c:v>
                </c:pt>
                <c:pt idx="1284">
                  <c:v>6.07</c:v>
                </c:pt>
                <c:pt idx="1285">
                  <c:v>6.26</c:v>
                </c:pt>
                <c:pt idx="1286">
                  <c:v>7.08</c:v>
                </c:pt>
                <c:pt idx="1287">
                  <c:v>7.09</c:v>
                </c:pt>
                <c:pt idx="1288">
                  <c:v>10.6</c:v>
                </c:pt>
                <c:pt idx="1289">
                  <c:v>7.8</c:v>
                </c:pt>
                <c:pt idx="1290">
                  <c:v>7.83</c:v>
                </c:pt>
                <c:pt idx="1291">
                  <c:v>6.67</c:v>
                </c:pt>
                <c:pt idx="1292">
                  <c:v>7.64</c:v>
                </c:pt>
                <c:pt idx="1293">
                  <c:v>6.81</c:v>
                </c:pt>
                <c:pt idx="1294">
                  <c:v>6.06</c:v>
                </c:pt>
                <c:pt idx="1295">
                  <c:v>5.68</c:v>
                </c:pt>
                <c:pt idx="1296">
                  <c:v>5.76</c:v>
                </c:pt>
                <c:pt idx="1297">
                  <c:v>7.13</c:v>
                </c:pt>
                <c:pt idx="1298">
                  <c:v>6.16</c:v>
                </c:pt>
                <c:pt idx="1299">
                  <c:v>5.63</c:v>
                </c:pt>
                <c:pt idx="1300">
                  <c:v>6.56</c:v>
                </c:pt>
                <c:pt idx="1301">
                  <c:v>8.19</c:v>
                </c:pt>
                <c:pt idx="1302">
                  <c:v>7.36</c:v>
                </c:pt>
                <c:pt idx="1303">
                  <c:v>12.4</c:v>
                </c:pt>
                <c:pt idx="1304">
                  <c:v>11.4</c:v>
                </c:pt>
                <c:pt idx="1305">
                  <c:v>9.24</c:v>
                </c:pt>
                <c:pt idx="1306">
                  <c:v>6.97</c:v>
                </c:pt>
                <c:pt idx="1307">
                  <c:v>6.19</c:v>
                </c:pt>
                <c:pt idx="1308">
                  <c:v>6.26</c:v>
                </c:pt>
                <c:pt idx="1309">
                  <c:v>5.7</c:v>
                </c:pt>
                <c:pt idx="1310">
                  <c:v>5.74</c:v>
                </c:pt>
                <c:pt idx="1311">
                  <c:v>5.62</c:v>
                </c:pt>
                <c:pt idx="1312">
                  <c:v>6.09</c:v>
                </c:pt>
                <c:pt idx="1313">
                  <c:v>5.61</c:v>
                </c:pt>
                <c:pt idx="1314">
                  <c:v>4.71</c:v>
                </c:pt>
                <c:pt idx="1315">
                  <c:v>5.13</c:v>
                </c:pt>
                <c:pt idx="1316">
                  <c:v>5.35</c:v>
                </c:pt>
                <c:pt idx="1317">
                  <c:v>6.37</c:v>
                </c:pt>
                <c:pt idx="1318">
                  <c:v>9.23</c:v>
                </c:pt>
                <c:pt idx="1319">
                  <c:v>12.4</c:v>
                </c:pt>
                <c:pt idx="1320">
                  <c:v>8.6300000000000008</c:v>
                </c:pt>
                <c:pt idx="1321">
                  <c:v>6.99</c:v>
                </c:pt>
                <c:pt idx="1322">
                  <c:v>6.17</c:v>
                </c:pt>
                <c:pt idx="1323">
                  <c:v>5.87</c:v>
                </c:pt>
                <c:pt idx="1324">
                  <c:v>7.43</c:v>
                </c:pt>
                <c:pt idx="1325">
                  <c:v>6.67</c:v>
                </c:pt>
                <c:pt idx="1326">
                  <c:v>7.61</c:v>
                </c:pt>
                <c:pt idx="1327">
                  <c:v>10.4</c:v>
                </c:pt>
                <c:pt idx="1328">
                  <c:v>7.28</c:v>
                </c:pt>
                <c:pt idx="1329">
                  <c:v>5.79</c:v>
                </c:pt>
                <c:pt idx="1330">
                  <c:v>5.33</c:v>
                </c:pt>
                <c:pt idx="1331">
                  <c:v>4.84</c:v>
                </c:pt>
                <c:pt idx="1332">
                  <c:v>5.04</c:v>
                </c:pt>
                <c:pt idx="1333">
                  <c:v>5.0599999999999996</c:v>
                </c:pt>
                <c:pt idx="1334">
                  <c:v>4.67</c:v>
                </c:pt>
                <c:pt idx="1335">
                  <c:v>8.5500000000000007</c:v>
                </c:pt>
                <c:pt idx="1336">
                  <c:v>5.49</c:v>
                </c:pt>
                <c:pt idx="1337">
                  <c:v>4.88</c:v>
                </c:pt>
                <c:pt idx="1338">
                  <c:v>4.87</c:v>
                </c:pt>
                <c:pt idx="1339">
                  <c:v>8.14</c:v>
                </c:pt>
                <c:pt idx="1340">
                  <c:v>18</c:v>
                </c:pt>
                <c:pt idx="1341">
                  <c:v>12.7</c:v>
                </c:pt>
                <c:pt idx="1342">
                  <c:v>10.9</c:v>
                </c:pt>
                <c:pt idx="1343">
                  <c:v>8.58</c:v>
                </c:pt>
                <c:pt idx="1344">
                  <c:v>7.35</c:v>
                </c:pt>
                <c:pt idx="1345">
                  <c:v>7.04</c:v>
                </c:pt>
                <c:pt idx="1346">
                  <c:v>6.43</c:v>
                </c:pt>
                <c:pt idx="1347">
                  <c:v>6.32</c:v>
                </c:pt>
                <c:pt idx="1348">
                  <c:v>6.25</c:v>
                </c:pt>
                <c:pt idx="1349">
                  <c:v>6.46</c:v>
                </c:pt>
                <c:pt idx="1350">
                  <c:v>6.65</c:v>
                </c:pt>
                <c:pt idx="1351">
                  <c:v>6.04</c:v>
                </c:pt>
                <c:pt idx="1352">
                  <c:v>5.77</c:v>
                </c:pt>
                <c:pt idx="1353">
                  <c:v>6.19</c:v>
                </c:pt>
                <c:pt idx="1354">
                  <c:v>8.9499999999999993</c:v>
                </c:pt>
                <c:pt idx="1355">
                  <c:v>7.11</c:v>
                </c:pt>
                <c:pt idx="1356">
                  <c:v>6.86</c:v>
                </c:pt>
                <c:pt idx="1357">
                  <c:v>6.89</c:v>
                </c:pt>
                <c:pt idx="1358">
                  <c:v>7.35</c:v>
                </c:pt>
                <c:pt idx="1359">
                  <c:v>7.36</c:v>
                </c:pt>
                <c:pt idx="1360">
                  <c:v>7.16</c:v>
                </c:pt>
                <c:pt idx="1361">
                  <c:v>6.81</c:v>
                </c:pt>
                <c:pt idx="1362">
                  <c:v>6.49</c:v>
                </c:pt>
                <c:pt idx="1363">
                  <c:v>6.66</c:v>
                </c:pt>
                <c:pt idx="1364">
                  <c:v>7.13</c:v>
                </c:pt>
                <c:pt idx="1365">
                  <c:v>6.69</c:v>
                </c:pt>
                <c:pt idx="1366">
                  <c:v>6.54</c:v>
                </c:pt>
                <c:pt idx="1367">
                  <c:v>6.13</c:v>
                </c:pt>
                <c:pt idx="1368">
                  <c:v>6.87</c:v>
                </c:pt>
                <c:pt idx="1369">
                  <c:v>6.73</c:v>
                </c:pt>
                <c:pt idx="1370">
                  <c:v>7.28</c:v>
                </c:pt>
                <c:pt idx="1371">
                  <c:v>7.96</c:v>
                </c:pt>
                <c:pt idx="1372">
                  <c:v>17.399999999999999</c:v>
                </c:pt>
                <c:pt idx="1373">
                  <c:v>12.4</c:v>
                </c:pt>
                <c:pt idx="1374">
                  <c:v>8.8800000000000008</c:v>
                </c:pt>
                <c:pt idx="1375">
                  <c:v>9.2100000000000009</c:v>
                </c:pt>
                <c:pt idx="1376">
                  <c:v>10.7</c:v>
                </c:pt>
                <c:pt idx="1377">
                  <c:v>16.899999999999999</c:v>
                </c:pt>
                <c:pt idx="1378">
                  <c:v>15.1</c:v>
                </c:pt>
                <c:pt idx="1379">
                  <c:v>11.8</c:v>
                </c:pt>
                <c:pt idx="1380">
                  <c:v>11.2</c:v>
                </c:pt>
                <c:pt idx="1381">
                  <c:v>10.3</c:v>
                </c:pt>
                <c:pt idx="1382">
                  <c:v>9.4600000000000009</c:v>
                </c:pt>
                <c:pt idx="1383">
                  <c:v>8.35</c:v>
                </c:pt>
                <c:pt idx="1384">
                  <c:v>7.96</c:v>
                </c:pt>
                <c:pt idx="1385">
                  <c:v>7.73</c:v>
                </c:pt>
                <c:pt idx="1386">
                  <c:v>7.9</c:v>
                </c:pt>
                <c:pt idx="1387">
                  <c:v>8.08</c:v>
                </c:pt>
                <c:pt idx="1388">
                  <c:v>7.97</c:v>
                </c:pt>
                <c:pt idx="1389">
                  <c:v>8.34</c:v>
                </c:pt>
                <c:pt idx="1390">
                  <c:v>8.31</c:v>
                </c:pt>
                <c:pt idx="1391">
                  <c:v>9.35</c:v>
                </c:pt>
                <c:pt idx="1392">
                  <c:v>11.8</c:v>
                </c:pt>
                <c:pt idx="1393">
                  <c:v>11.3</c:v>
                </c:pt>
                <c:pt idx="1394">
                  <c:v>10.1</c:v>
                </c:pt>
                <c:pt idx="1395">
                  <c:v>9.99</c:v>
                </c:pt>
                <c:pt idx="1396">
                  <c:v>11.7</c:v>
                </c:pt>
                <c:pt idx="1397">
                  <c:v>13.5</c:v>
                </c:pt>
                <c:pt idx="1398">
                  <c:v>41.1</c:v>
                </c:pt>
                <c:pt idx="1399">
                  <c:v>19.899999999999999</c:v>
                </c:pt>
                <c:pt idx="1400">
                  <c:v>13.9</c:v>
                </c:pt>
                <c:pt idx="1401">
                  <c:v>11.6</c:v>
                </c:pt>
                <c:pt idx="1402">
                  <c:v>11</c:v>
                </c:pt>
                <c:pt idx="1403">
                  <c:v>11.1</c:v>
                </c:pt>
                <c:pt idx="1404">
                  <c:v>9.9</c:v>
                </c:pt>
                <c:pt idx="1405">
                  <c:v>10.199999999999999</c:v>
                </c:pt>
                <c:pt idx="1406">
                  <c:v>13.1</c:v>
                </c:pt>
                <c:pt idx="1407">
                  <c:v>16.600000000000001</c:v>
                </c:pt>
                <c:pt idx="1408">
                  <c:v>14.9</c:v>
                </c:pt>
                <c:pt idx="1409">
                  <c:v>14.3</c:v>
                </c:pt>
                <c:pt idx="1410">
                  <c:v>11.9</c:v>
                </c:pt>
                <c:pt idx="1411">
                  <c:v>15.6</c:v>
                </c:pt>
                <c:pt idx="1412">
                  <c:v>29.6</c:v>
                </c:pt>
                <c:pt idx="1413">
                  <c:v>22.1</c:v>
                </c:pt>
                <c:pt idx="1414">
                  <c:v>14.1</c:v>
                </c:pt>
                <c:pt idx="1415">
                  <c:v>12.5</c:v>
                </c:pt>
                <c:pt idx="1416">
                  <c:v>11.3</c:v>
                </c:pt>
                <c:pt idx="1417">
                  <c:v>10.6</c:v>
                </c:pt>
                <c:pt idx="1418">
                  <c:v>10.199999999999999</c:v>
                </c:pt>
                <c:pt idx="1419">
                  <c:v>9.94</c:v>
                </c:pt>
                <c:pt idx="1420">
                  <c:v>10.199999999999999</c:v>
                </c:pt>
                <c:pt idx="1421">
                  <c:v>11.8</c:v>
                </c:pt>
                <c:pt idx="1422">
                  <c:v>15.8</c:v>
                </c:pt>
                <c:pt idx="1423">
                  <c:v>12.7</c:v>
                </c:pt>
                <c:pt idx="1424">
                  <c:v>11.1</c:v>
                </c:pt>
                <c:pt idx="1425">
                  <c:v>11</c:v>
                </c:pt>
                <c:pt idx="1426">
                  <c:v>10.8</c:v>
                </c:pt>
                <c:pt idx="1427">
                  <c:v>9.99</c:v>
                </c:pt>
                <c:pt idx="1428">
                  <c:v>10.199999999999999</c:v>
                </c:pt>
                <c:pt idx="1429">
                  <c:v>10.7</c:v>
                </c:pt>
                <c:pt idx="1430">
                  <c:v>10.6</c:v>
                </c:pt>
                <c:pt idx="1431">
                  <c:v>9.9600000000000009</c:v>
                </c:pt>
                <c:pt idx="1432">
                  <c:v>9.4600000000000009</c:v>
                </c:pt>
                <c:pt idx="1433">
                  <c:v>9.1999999999999993</c:v>
                </c:pt>
                <c:pt idx="1434">
                  <c:v>9.23</c:v>
                </c:pt>
                <c:pt idx="1435">
                  <c:v>9.1199999999999992</c:v>
                </c:pt>
                <c:pt idx="1436">
                  <c:v>9.0500000000000007</c:v>
                </c:pt>
                <c:pt idx="1437">
                  <c:v>9.1300000000000008</c:v>
                </c:pt>
                <c:pt idx="1438">
                  <c:v>10.3</c:v>
                </c:pt>
                <c:pt idx="1439">
                  <c:v>9.77</c:v>
                </c:pt>
                <c:pt idx="1440">
                  <c:v>9.25</c:v>
                </c:pt>
                <c:pt idx="1441">
                  <c:v>13.9</c:v>
                </c:pt>
                <c:pt idx="1442">
                  <c:v>14</c:v>
                </c:pt>
                <c:pt idx="1443">
                  <c:v>11.7</c:v>
                </c:pt>
                <c:pt idx="1444">
                  <c:v>11.5</c:v>
                </c:pt>
                <c:pt idx="1445">
                  <c:v>10.7</c:v>
                </c:pt>
                <c:pt idx="1446">
                  <c:v>10.3</c:v>
                </c:pt>
                <c:pt idx="1447">
                  <c:v>10.199999999999999</c:v>
                </c:pt>
                <c:pt idx="1448">
                  <c:v>7.74</c:v>
                </c:pt>
                <c:pt idx="1449">
                  <c:v>8.5</c:v>
                </c:pt>
                <c:pt idx="1450">
                  <c:v>11</c:v>
                </c:pt>
                <c:pt idx="1451">
                  <c:v>14.1</c:v>
                </c:pt>
                <c:pt idx="1452">
                  <c:v>17.5</c:v>
                </c:pt>
                <c:pt idx="1453">
                  <c:v>16</c:v>
                </c:pt>
                <c:pt idx="1454">
                  <c:v>18.3</c:v>
                </c:pt>
                <c:pt idx="1455">
                  <c:v>15.8</c:v>
                </c:pt>
                <c:pt idx="1456">
                  <c:v>13.9</c:v>
                </c:pt>
                <c:pt idx="1457">
                  <c:v>13.6</c:v>
                </c:pt>
                <c:pt idx="1458">
                  <c:v>13.3</c:v>
                </c:pt>
                <c:pt idx="1459">
                  <c:v>12.1</c:v>
                </c:pt>
                <c:pt idx="1460">
                  <c:v>12.3</c:v>
                </c:pt>
                <c:pt idx="1461" formatCode="0.0">
                  <c:v>36.335000000000001</c:v>
                </c:pt>
                <c:pt idx="1462" formatCode="0.0">
                  <c:v>23.036999999999999</c:v>
                </c:pt>
                <c:pt idx="1463" formatCode="0.0">
                  <c:v>19.716999999999999</c:v>
                </c:pt>
                <c:pt idx="1464" formatCode="0.0">
                  <c:v>28.452000000000002</c:v>
                </c:pt>
                <c:pt idx="1465" formatCode="0.0">
                  <c:v>32.564</c:v>
                </c:pt>
                <c:pt idx="1466" formatCode="0.0">
                  <c:v>46.192999999999998</c:v>
                </c:pt>
                <c:pt idx="1467" formatCode="0.0">
                  <c:v>39.140999999999998</c:v>
                </c:pt>
                <c:pt idx="1468" formatCode="0.0">
                  <c:v>30.084</c:v>
                </c:pt>
                <c:pt idx="1469" formatCode="0.0">
                  <c:v>27.559000000000001</c:v>
                </c:pt>
                <c:pt idx="1470" formatCode="0.0">
                  <c:v>26.279</c:v>
                </c:pt>
                <c:pt idx="1471" formatCode="0.0">
                  <c:v>24.408000000000001</c:v>
                </c:pt>
                <c:pt idx="1472" formatCode="0.0">
                  <c:v>21.806000000000001</c:v>
                </c:pt>
                <c:pt idx="1473" formatCode="0.0">
                  <c:v>19.728000000000002</c:v>
                </c:pt>
                <c:pt idx="1474" formatCode="0.0">
                  <c:v>18.501999999999999</c:v>
                </c:pt>
                <c:pt idx="1475" formatCode="0.0">
                  <c:v>17.558</c:v>
                </c:pt>
                <c:pt idx="1476" formatCode="0.0">
                  <c:v>17.53</c:v>
                </c:pt>
                <c:pt idx="1477" formatCode="0.0">
                  <c:v>21.628</c:v>
                </c:pt>
                <c:pt idx="1478" formatCode="0.0">
                  <c:v>19.922000000000001</c:v>
                </c:pt>
                <c:pt idx="1479" formatCode="0.0">
                  <c:v>19.978000000000002</c:v>
                </c:pt>
                <c:pt idx="1480" formatCode="0.0">
                  <c:v>20.49</c:v>
                </c:pt>
                <c:pt idx="1481" formatCode="0.0">
                  <c:v>19.951000000000001</c:v>
                </c:pt>
                <c:pt idx="1482" formatCode="0.0">
                  <c:v>18.702000000000002</c:v>
                </c:pt>
                <c:pt idx="1483" formatCode="0.0">
                  <c:v>18.413</c:v>
                </c:pt>
                <c:pt idx="1484" formatCode="0.0">
                  <c:v>19.474</c:v>
                </c:pt>
                <c:pt idx="1485" formatCode="0.0">
                  <c:v>23.138999999999999</c:v>
                </c:pt>
                <c:pt idx="1486" formatCode="0.0">
                  <c:v>24.806000000000001</c:v>
                </c:pt>
                <c:pt idx="1487" formatCode="0.0">
                  <c:v>22.401</c:v>
                </c:pt>
                <c:pt idx="1488" formatCode="0.0">
                  <c:v>20.315999999999999</c:v>
                </c:pt>
                <c:pt idx="1489" formatCode="0.0">
                  <c:v>20.206</c:v>
                </c:pt>
                <c:pt idx="1490" formatCode="0.0">
                  <c:v>24.96</c:v>
                </c:pt>
                <c:pt idx="1491" formatCode="0.0">
                  <c:v>31.173999999999999</c:v>
                </c:pt>
                <c:pt idx="1492" formatCode="0.0">
                  <c:v>25.881</c:v>
                </c:pt>
                <c:pt idx="1493" formatCode="0.0">
                  <c:v>26.393000000000001</c:v>
                </c:pt>
                <c:pt idx="1494" formatCode="0.0">
                  <c:v>22.936</c:v>
                </c:pt>
                <c:pt idx="1495" formatCode="0.0">
                  <c:v>20.997</c:v>
                </c:pt>
                <c:pt idx="1496" formatCode="0.0">
                  <c:v>19.683</c:v>
                </c:pt>
                <c:pt idx="1497" formatCode="0.0">
                  <c:v>18.603999999999999</c:v>
                </c:pt>
                <c:pt idx="1498" formatCode="0.0">
                  <c:v>17.483000000000001</c:v>
                </c:pt>
                <c:pt idx="1499" formatCode="0.0">
                  <c:v>17.471</c:v>
                </c:pt>
                <c:pt idx="1500" formatCode="0.0">
                  <c:v>16.332000000000001</c:v>
                </c:pt>
                <c:pt idx="1501" formatCode="0.0">
                  <c:v>15.914999999999999</c:v>
                </c:pt>
                <c:pt idx="1502" formatCode="0.0">
                  <c:v>15.532999999999999</c:v>
                </c:pt>
                <c:pt idx="1503" formatCode="0.0">
                  <c:v>15.574</c:v>
                </c:pt>
                <c:pt idx="1504" formatCode="0.0">
                  <c:v>15.218</c:v>
                </c:pt>
                <c:pt idx="1505" formatCode="0.0">
                  <c:v>13.939</c:v>
                </c:pt>
                <c:pt idx="1506" formatCode="0.0">
                  <c:v>11.388999999999999</c:v>
                </c:pt>
                <c:pt idx="1507" formatCode="0.0">
                  <c:v>14.907999999999999</c:v>
                </c:pt>
                <c:pt idx="1508" formatCode="0.0">
                  <c:v>15.452</c:v>
                </c:pt>
                <c:pt idx="1509" formatCode="0.0">
                  <c:v>14.212</c:v>
                </c:pt>
                <c:pt idx="1510" formatCode="0.0">
                  <c:v>13.976000000000001</c:v>
                </c:pt>
                <c:pt idx="1511" formatCode="0.0">
                  <c:v>13.185</c:v>
                </c:pt>
                <c:pt idx="1512" formatCode="0.0">
                  <c:v>12.037000000000001</c:v>
                </c:pt>
                <c:pt idx="1513" formatCode="0.0">
                  <c:v>12.679</c:v>
                </c:pt>
                <c:pt idx="1514" formatCode="0.0">
                  <c:v>11.256</c:v>
                </c:pt>
                <c:pt idx="1515" formatCode="0.0">
                  <c:v>9.6270000000000007</c:v>
                </c:pt>
                <c:pt idx="1516" formatCode="0.0">
                  <c:v>8.6999999999999993</c:v>
                </c:pt>
                <c:pt idx="1517" formatCode="0.0">
                  <c:v>7.2960000000000003</c:v>
                </c:pt>
                <c:pt idx="1518" formatCode="0.0">
                  <c:v>6.931</c:v>
                </c:pt>
                <c:pt idx="1519" formatCode="0.0">
                  <c:v>7.6849999999999996</c:v>
                </c:pt>
                <c:pt idx="1520" formatCode="0.0">
                  <c:v>7.633</c:v>
                </c:pt>
                <c:pt idx="1521" formatCode="0.0">
                  <c:v>8.0890000000000004</c:v>
                </c:pt>
                <c:pt idx="1522" formatCode="0.0">
                  <c:v>9.6159999999999997</c:v>
                </c:pt>
                <c:pt idx="1523" formatCode="0.0">
                  <c:v>10.231999999999999</c:v>
                </c:pt>
                <c:pt idx="1524" formatCode="0.0">
                  <c:v>10.734</c:v>
                </c:pt>
                <c:pt idx="1525" formatCode="0.0">
                  <c:v>11.256</c:v>
                </c:pt>
                <c:pt idx="1526" formatCode="0.0">
                  <c:v>12.018000000000001</c:v>
                </c:pt>
                <c:pt idx="1527" formatCode="0.0">
                  <c:v>15.19</c:v>
                </c:pt>
                <c:pt idx="1528" formatCode="0.0">
                  <c:v>16.033000000000001</c:v>
                </c:pt>
                <c:pt idx="1529" formatCode="0.0">
                  <c:v>16.361000000000001</c:v>
                </c:pt>
                <c:pt idx="1530" formatCode="0.0">
                  <c:v>20.571000000000002</c:v>
                </c:pt>
                <c:pt idx="1531" formatCode="0.0">
                  <c:v>24.692</c:v>
                </c:pt>
                <c:pt idx="1532" formatCode="0.0">
                  <c:v>41.661000000000001</c:v>
                </c:pt>
                <c:pt idx="1533" formatCode="0.0">
                  <c:v>39.561</c:v>
                </c:pt>
                <c:pt idx="1534" formatCode="0.0">
                  <c:v>32.624000000000002</c:v>
                </c:pt>
                <c:pt idx="1535" formatCode="0.0">
                  <c:v>27.173999999999999</c:v>
                </c:pt>
                <c:pt idx="1536" formatCode="0.0">
                  <c:v>27.28</c:v>
                </c:pt>
                <c:pt idx="1537" formatCode="0.0">
                  <c:v>25.742999999999999</c:v>
                </c:pt>
                <c:pt idx="1538" formatCode="0.0">
                  <c:v>20.776</c:v>
                </c:pt>
                <c:pt idx="1539" formatCode="0.0">
                  <c:v>19.311</c:v>
                </c:pt>
                <c:pt idx="1540" formatCode="0.0">
                  <c:v>18.829000000000001</c:v>
                </c:pt>
                <c:pt idx="1541" formatCode="0.0">
                  <c:v>16.890999999999998</c:v>
                </c:pt>
                <c:pt idx="1542" formatCode="0.0">
                  <c:v>17.452000000000002</c:v>
                </c:pt>
                <c:pt idx="1543" formatCode="0.0">
                  <c:v>17.135000000000002</c:v>
                </c:pt>
                <c:pt idx="1544" formatCode="0.0">
                  <c:v>16.87</c:v>
                </c:pt>
                <c:pt idx="1545" formatCode="0.0">
                  <c:v>15.847</c:v>
                </c:pt>
                <c:pt idx="1546" formatCode="0.0">
                  <c:v>16.385000000000002</c:v>
                </c:pt>
                <c:pt idx="1547" formatCode="0.0">
                  <c:v>16.364000000000001</c:v>
                </c:pt>
                <c:pt idx="1548" formatCode="0.0">
                  <c:v>17.64</c:v>
                </c:pt>
                <c:pt idx="1549" formatCode="0.0">
                  <c:v>26.393999999999998</c:v>
                </c:pt>
                <c:pt idx="1550" formatCode="0.0">
                  <c:v>20.254999999999999</c:v>
                </c:pt>
                <c:pt idx="1551" formatCode="0.0">
                  <c:v>19.478000000000002</c:v>
                </c:pt>
                <c:pt idx="1552" formatCode="0.0">
                  <c:v>18.942</c:v>
                </c:pt>
                <c:pt idx="1553" formatCode="0.0">
                  <c:v>18.681000000000001</c:v>
                </c:pt>
                <c:pt idx="1554" formatCode="0.0">
                  <c:v>22.44</c:v>
                </c:pt>
                <c:pt idx="1555" formatCode="0.0">
                  <c:v>28.116</c:v>
                </c:pt>
                <c:pt idx="1556" formatCode="0.0">
                  <c:v>31.196000000000002</c:v>
                </c:pt>
                <c:pt idx="1557" formatCode="0.0">
                  <c:v>27.25</c:v>
                </c:pt>
                <c:pt idx="1558" formatCode="0.0">
                  <c:v>27.29</c:v>
                </c:pt>
                <c:pt idx="1559" formatCode="0.0">
                  <c:v>29.794</c:v>
                </c:pt>
                <c:pt idx="1560" formatCode="0.0">
                  <c:v>29.771999999999998</c:v>
                </c:pt>
                <c:pt idx="1561" formatCode="0.0">
                  <c:v>31.276</c:v>
                </c:pt>
                <c:pt idx="1562" formatCode="0.0">
                  <c:v>31.472000000000001</c:v>
                </c:pt>
                <c:pt idx="1563" formatCode="0.0">
                  <c:v>37.387999999999998</c:v>
                </c:pt>
                <c:pt idx="1564" formatCode="0.0">
                  <c:v>38.334000000000003</c:v>
                </c:pt>
                <c:pt idx="1565" formatCode="0.0">
                  <c:v>33.116999999999997</c:v>
                </c:pt>
                <c:pt idx="1566" formatCode="0.0">
                  <c:v>31.113</c:v>
                </c:pt>
                <c:pt idx="1567" formatCode="0.0">
                  <c:v>34.616</c:v>
                </c:pt>
                <c:pt idx="1568" formatCode="0.0">
                  <c:v>30.856999999999999</c:v>
                </c:pt>
                <c:pt idx="1569" formatCode="0.0">
                  <c:v>28.606000000000002</c:v>
                </c:pt>
                <c:pt idx="1570" formatCode="0.0">
                  <c:v>27.829000000000001</c:v>
                </c:pt>
                <c:pt idx="1571" formatCode="0.0">
                  <c:v>28.44</c:v>
                </c:pt>
                <c:pt idx="1572" formatCode="0.0">
                  <c:v>25.95</c:v>
                </c:pt>
                <c:pt idx="1573" formatCode="0.0">
                  <c:v>24.111999999999998</c:v>
                </c:pt>
                <c:pt idx="1574" formatCode="0.0">
                  <c:v>22.888000000000002</c:v>
                </c:pt>
                <c:pt idx="1575" formatCode="0.0">
                  <c:v>22.334</c:v>
                </c:pt>
                <c:pt idx="1576" formatCode="0.0">
                  <c:v>19.085999999999999</c:v>
                </c:pt>
                <c:pt idx="1577" formatCode="0.0">
                  <c:v>17.225999999999999</c:v>
                </c:pt>
                <c:pt idx="1578" formatCode="0.0">
                  <c:v>15.493</c:v>
                </c:pt>
                <c:pt idx="1579" formatCode="0.0">
                  <c:v>14.657</c:v>
                </c:pt>
                <c:pt idx="1580" formatCode="0.0">
                  <c:v>13.798999999999999</c:v>
                </c:pt>
                <c:pt idx="1581" formatCode="0.0">
                  <c:v>13.000999999999999</c:v>
                </c:pt>
                <c:pt idx="1582" formatCode="0.0">
                  <c:v>12.502000000000001</c:v>
                </c:pt>
                <c:pt idx="1583" formatCode="0.0">
                  <c:v>11.884</c:v>
                </c:pt>
                <c:pt idx="1584" formatCode="0.0">
                  <c:v>15.009</c:v>
                </c:pt>
                <c:pt idx="1585" formatCode="0.0">
                  <c:v>13.225</c:v>
                </c:pt>
                <c:pt idx="1586" formatCode="0.0">
                  <c:v>11.36</c:v>
                </c:pt>
                <c:pt idx="1587" formatCode="0.0">
                  <c:v>10.675000000000001</c:v>
                </c:pt>
                <c:pt idx="1588" formatCode="0.0">
                  <c:v>10.1</c:v>
                </c:pt>
                <c:pt idx="1589" formatCode="0.0">
                  <c:v>9.6859999999999999</c:v>
                </c:pt>
                <c:pt idx="1590" formatCode="0.0">
                  <c:v>10.061999999999999</c:v>
                </c:pt>
                <c:pt idx="1591" formatCode="0.0">
                  <c:v>10.103</c:v>
                </c:pt>
                <c:pt idx="1592" formatCode="0.0">
                  <c:v>9.2430000000000003</c:v>
                </c:pt>
                <c:pt idx="1593" formatCode="0.0">
                  <c:v>11.523</c:v>
                </c:pt>
                <c:pt idx="1594" formatCode="0.0">
                  <c:v>10.128</c:v>
                </c:pt>
                <c:pt idx="1595" formatCode="0.0">
                  <c:v>9.2650000000000006</c:v>
                </c:pt>
                <c:pt idx="1596" formatCode="0.0">
                  <c:v>9.3469999999999995</c:v>
                </c:pt>
                <c:pt idx="1597" formatCode="0.0">
                  <c:v>11.318</c:v>
                </c:pt>
                <c:pt idx="1598" formatCode="0.0">
                  <c:v>10.305999999999999</c:v>
                </c:pt>
                <c:pt idx="1599" formatCode="0.0">
                  <c:v>9.0980000000000008</c:v>
                </c:pt>
                <c:pt idx="1600" formatCode="0.0">
                  <c:v>11.776999999999999</c:v>
                </c:pt>
                <c:pt idx="1601" formatCode="0.0">
                  <c:v>10.042999999999999</c:v>
                </c:pt>
                <c:pt idx="1602" formatCode="0.0">
                  <c:v>8.3460000000000001</c:v>
                </c:pt>
                <c:pt idx="1603" formatCode="0.0">
                  <c:v>8.016</c:v>
                </c:pt>
                <c:pt idx="1604" formatCode="0.0">
                  <c:v>13.893000000000001</c:v>
                </c:pt>
                <c:pt idx="1605" formatCode="0.0">
                  <c:v>24.792000000000002</c:v>
                </c:pt>
                <c:pt idx="1606" formatCode="0.0">
                  <c:v>23.913</c:v>
                </c:pt>
                <c:pt idx="1607" formatCode="0.0">
                  <c:v>14.509</c:v>
                </c:pt>
                <c:pt idx="1608" formatCode="0.0">
                  <c:v>10.234999999999999</c:v>
                </c:pt>
                <c:pt idx="1609" formatCode="0.0">
                  <c:v>9.9079999999999995</c:v>
                </c:pt>
                <c:pt idx="1610" formatCode="0.0">
                  <c:v>9.7430000000000003</c:v>
                </c:pt>
                <c:pt idx="1611" formatCode="0.0">
                  <c:v>9.1349999999999998</c:v>
                </c:pt>
                <c:pt idx="1612" formatCode="0.0">
                  <c:v>10.3</c:v>
                </c:pt>
                <c:pt idx="1613" formatCode="0.0">
                  <c:v>14.762</c:v>
                </c:pt>
                <c:pt idx="1614" formatCode="0.0">
                  <c:v>10.321999999999999</c:v>
                </c:pt>
                <c:pt idx="1615" formatCode="0.0">
                  <c:v>8.5519999999999996</c:v>
                </c:pt>
                <c:pt idx="1616" formatCode="0.0">
                  <c:v>7.5890000000000004</c:v>
                </c:pt>
                <c:pt idx="1617" formatCode="0.0">
                  <c:v>7.1619999999999999</c:v>
                </c:pt>
                <c:pt idx="1618" formatCode="0.0">
                  <c:v>7.1280000000000001</c:v>
                </c:pt>
                <c:pt idx="1619" formatCode="0.0">
                  <c:v>6.71</c:v>
                </c:pt>
                <c:pt idx="1620" formatCode="0.0">
                  <c:v>6.6609999999999996</c:v>
                </c:pt>
                <c:pt idx="1621" formatCode="0.0">
                  <c:v>9.032</c:v>
                </c:pt>
                <c:pt idx="1622" formatCode="0.0">
                  <c:v>8.5779999999999994</c:v>
                </c:pt>
                <c:pt idx="1623" formatCode="0.0">
                  <c:v>14.912000000000001</c:v>
                </c:pt>
                <c:pt idx="1624" formatCode="0.0">
                  <c:v>53.197000000000003</c:v>
                </c:pt>
                <c:pt idx="1625" formatCode="0.0">
                  <c:v>45.341000000000001</c:v>
                </c:pt>
                <c:pt idx="1626" formatCode="0.0">
                  <c:v>25.170999999999999</c:v>
                </c:pt>
                <c:pt idx="1627" formatCode="0.0">
                  <c:v>16.597999999999999</c:v>
                </c:pt>
                <c:pt idx="1628" formatCode="0.0">
                  <c:v>12.848000000000001</c:v>
                </c:pt>
                <c:pt idx="1629" formatCode="0.0">
                  <c:v>11.295999999999999</c:v>
                </c:pt>
                <c:pt idx="1630" formatCode="0.0">
                  <c:v>10.266</c:v>
                </c:pt>
                <c:pt idx="1631" formatCode="0.0">
                  <c:v>9.3209999999999997</c:v>
                </c:pt>
                <c:pt idx="1632" formatCode="0.0">
                  <c:v>8.8320000000000007</c:v>
                </c:pt>
                <c:pt idx="1633" formatCode="0.0">
                  <c:v>8.3010000000000002</c:v>
                </c:pt>
                <c:pt idx="1634" formatCode="0.0">
                  <c:v>8.3629999999999995</c:v>
                </c:pt>
                <c:pt idx="1635" formatCode="0.0">
                  <c:v>8.5820000000000007</c:v>
                </c:pt>
                <c:pt idx="1636" formatCode="0.0">
                  <c:v>8.7249999999999996</c:v>
                </c:pt>
                <c:pt idx="1637" formatCode="0.0">
                  <c:v>9.0399999999999991</c:v>
                </c:pt>
                <c:pt idx="1638" formatCode="0.0">
                  <c:v>8.1240000000000006</c:v>
                </c:pt>
                <c:pt idx="1639" formatCode="0.0">
                  <c:v>9</c:v>
                </c:pt>
                <c:pt idx="1640" formatCode="0.0">
                  <c:v>57.536000000000001</c:v>
                </c:pt>
                <c:pt idx="1641" formatCode="0.0">
                  <c:v>39.100999999999999</c:v>
                </c:pt>
                <c:pt idx="1642" formatCode="0.0">
                  <c:v>23.34</c:v>
                </c:pt>
                <c:pt idx="1643" formatCode="0.0">
                  <c:v>18.527999999999999</c:v>
                </c:pt>
                <c:pt idx="1644" formatCode="0.0">
                  <c:v>15.21</c:v>
                </c:pt>
                <c:pt idx="1645" formatCode="0.0">
                  <c:v>13.307</c:v>
                </c:pt>
                <c:pt idx="1646" formatCode="0.0">
                  <c:v>10.911</c:v>
                </c:pt>
                <c:pt idx="1647" formatCode="0.0">
                  <c:v>11.212999999999999</c:v>
                </c:pt>
                <c:pt idx="1648" formatCode="0.0">
                  <c:v>19.712</c:v>
                </c:pt>
                <c:pt idx="1649" formatCode="0.0">
                  <c:v>15.746</c:v>
                </c:pt>
                <c:pt idx="1650" formatCode="0.0">
                  <c:v>11.528</c:v>
                </c:pt>
                <c:pt idx="1651" formatCode="0.0">
                  <c:v>11.492000000000001</c:v>
                </c:pt>
                <c:pt idx="1652" formatCode="0.0">
                  <c:v>12.06</c:v>
                </c:pt>
                <c:pt idx="1653" formatCode="0.0">
                  <c:v>11.449</c:v>
                </c:pt>
                <c:pt idx="1654" formatCode="0.0">
                  <c:v>10.103999999999999</c:v>
                </c:pt>
                <c:pt idx="1655" formatCode="0.0">
                  <c:v>9.3339999999999996</c:v>
                </c:pt>
                <c:pt idx="1656" formatCode="0.0">
                  <c:v>8.6430000000000007</c:v>
                </c:pt>
                <c:pt idx="1657" formatCode="0.0">
                  <c:v>8.9290000000000003</c:v>
                </c:pt>
                <c:pt idx="1658" formatCode="0.0">
                  <c:v>9.6929999999999996</c:v>
                </c:pt>
                <c:pt idx="1659" formatCode="0.0">
                  <c:v>9.7769999999999992</c:v>
                </c:pt>
                <c:pt idx="1660" formatCode="0.0">
                  <c:v>7.827</c:v>
                </c:pt>
                <c:pt idx="1661" formatCode="0.0">
                  <c:v>7.2080000000000002</c:v>
                </c:pt>
                <c:pt idx="1662" formatCode="0.0">
                  <c:v>7.0410000000000004</c:v>
                </c:pt>
                <c:pt idx="1663" formatCode="0.0">
                  <c:v>7.5529999999999999</c:v>
                </c:pt>
                <c:pt idx="1664" formatCode="0.0">
                  <c:v>7.9770000000000003</c:v>
                </c:pt>
                <c:pt idx="1665" formatCode="0.0">
                  <c:v>7.8</c:v>
                </c:pt>
                <c:pt idx="1666" formatCode="0.0">
                  <c:v>7.2320000000000002</c:v>
                </c:pt>
                <c:pt idx="1667" formatCode="0.0">
                  <c:v>6.6509999999999998</c:v>
                </c:pt>
                <c:pt idx="1668" formatCode="0.0">
                  <c:v>6.36</c:v>
                </c:pt>
                <c:pt idx="1669" formatCode="0.0">
                  <c:v>6.2930000000000001</c:v>
                </c:pt>
                <c:pt idx="1670" formatCode="0.0">
                  <c:v>6.585</c:v>
                </c:pt>
                <c:pt idx="1671" formatCode="0.0">
                  <c:v>6.6740000000000004</c:v>
                </c:pt>
                <c:pt idx="1672" formatCode="0.0">
                  <c:v>6.02</c:v>
                </c:pt>
                <c:pt idx="1673" formatCode="0.0">
                  <c:v>5.8520000000000003</c:v>
                </c:pt>
                <c:pt idx="1674" formatCode="0.0">
                  <c:v>5.6680000000000001</c:v>
                </c:pt>
                <c:pt idx="1675" formatCode="0.0">
                  <c:v>5.81</c:v>
                </c:pt>
                <c:pt idx="1676" formatCode="0.0">
                  <c:v>5.7939999999999996</c:v>
                </c:pt>
                <c:pt idx="1677" formatCode="0.0">
                  <c:v>5.7590000000000003</c:v>
                </c:pt>
                <c:pt idx="1678" formatCode="0.0">
                  <c:v>5.21</c:v>
                </c:pt>
                <c:pt idx="1679" formatCode="0.0">
                  <c:v>5.2140000000000004</c:v>
                </c:pt>
                <c:pt idx="1680" formatCode="0.0">
                  <c:v>5.3869999999999996</c:v>
                </c:pt>
                <c:pt idx="1681" formatCode="0.0">
                  <c:v>7.5960000000000001</c:v>
                </c:pt>
                <c:pt idx="1682" formatCode="0.0">
                  <c:v>6.1079999999999997</c:v>
                </c:pt>
                <c:pt idx="1683" formatCode="0.0">
                  <c:v>7.6539999999999999</c:v>
                </c:pt>
                <c:pt idx="1684" formatCode="0.0">
                  <c:v>6.7270000000000003</c:v>
                </c:pt>
                <c:pt idx="1685" formatCode="0.0">
                  <c:v>5.6950000000000003</c:v>
                </c:pt>
                <c:pt idx="1686" formatCode="0.0">
                  <c:v>5.4880000000000004</c:v>
                </c:pt>
                <c:pt idx="1687" formatCode="0.0">
                  <c:v>5.149</c:v>
                </c:pt>
                <c:pt idx="1688" formatCode="0.0">
                  <c:v>4.7889999999999997</c:v>
                </c:pt>
                <c:pt idx="1689" formatCode="0.0">
                  <c:v>4.9539999999999997</c:v>
                </c:pt>
                <c:pt idx="1690" formatCode="0.0">
                  <c:v>4.8220000000000001</c:v>
                </c:pt>
                <c:pt idx="1691" formatCode="0.0">
                  <c:v>4.5259999999999998</c:v>
                </c:pt>
                <c:pt idx="1692" formatCode="0.0">
                  <c:v>4.9960000000000004</c:v>
                </c:pt>
                <c:pt idx="1693" formatCode="0.0">
                  <c:v>4.3840000000000003</c:v>
                </c:pt>
                <c:pt idx="1694" formatCode="0.0">
                  <c:v>4.2220000000000004</c:v>
                </c:pt>
                <c:pt idx="1695" formatCode="0.0">
                  <c:v>4.6550000000000002</c:v>
                </c:pt>
                <c:pt idx="1696" formatCode="0.0">
                  <c:v>5.1669999999999998</c:v>
                </c:pt>
                <c:pt idx="1697" formatCode="0.0">
                  <c:v>4.8620000000000001</c:v>
                </c:pt>
                <c:pt idx="1698" formatCode="0.0">
                  <c:v>4.8769999999999998</c:v>
                </c:pt>
                <c:pt idx="1699" formatCode="0.0">
                  <c:v>4.25</c:v>
                </c:pt>
                <c:pt idx="1700" formatCode="0.0">
                  <c:v>4.3330000000000002</c:v>
                </c:pt>
                <c:pt idx="1701" formatCode="0.0">
                  <c:v>3.9140000000000001</c:v>
                </c:pt>
                <c:pt idx="1702" formatCode="0.0">
                  <c:v>4.0330000000000004</c:v>
                </c:pt>
                <c:pt idx="1703" formatCode="0.0">
                  <c:v>4.0609999999999999</c:v>
                </c:pt>
                <c:pt idx="1704" formatCode="0.0">
                  <c:v>6.7389999999999999</c:v>
                </c:pt>
                <c:pt idx="1705" formatCode="0.0">
                  <c:v>11.430999999999999</c:v>
                </c:pt>
                <c:pt idx="1706" formatCode="0.0">
                  <c:v>12.131</c:v>
                </c:pt>
                <c:pt idx="1707" formatCode="0.0">
                  <c:v>20.154</c:v>
                </c:pt>
                <c:pt idx="1708" formatCode="0.0">
                  <c:v>20.405999999999999</c:v>
                </c:pt>
                <c:pt idx="1709" formatCode="0.0">
                  <c:v>11.302</c:v>
                </c:pt>
                <c:pt idx="1710" formatCode="0.0">
                  <c:v>8.3870000000000005</c:v>
                </c:pt>
                <c:pt idx="1711" formatCode="0.0">
                  <c:v>7.33</c:v>
                </c:pt>
                <c:pt idx="1712" formatCode="0.0">
                  <c:v>6.8490000000000002</c:v>
                </c:pt>
                <c:pt idx="1713" formatCode="0.0">
                  <c:v>6.2679999999999998</c:v>
                </c:pt>
                <c:pt idx="1714" formatCode="0.0">
                  <c:v>5.8310000000000004</c:v>
                </c:pt>
                <c:pt idx="1715" formatCode="0.0">
                  <c:v>5.3040000000000003</c:v>
                </c:pt>
                <c:pt idx="1716" formatCode="0.0">
                  <c:v>5.0119999999999996</c:v>
                </c:pt>
                <c:pt idx="1717" formatCode="0.0">
                  <c:v>5.5469999999999997</c:v>
                </c:pt>
                <c:pt idx="1718" formatCode="0.0">
                  <c:v>7.7750000000000004</c:v>
                </c:pt>
                <c:pt idx="1719" formatCode="0.0">
                  <c:v>6.89</c:v>
                </c:pt>
                <c:pt idx="1720" formatCode="0.0">
                  <c:v>6.2009999999999996</c:v>
                </c:pt>
                <c:pt idx="1721" formatCode="0.0">
                  <c:v>5.5430000000000001</c:v>
                </c:pt>
                <c:pt idx="1722" formatCode="0.0">
                  <c:v>5.6769999999999996</c:v>
                </c:pt>
                <c:pt idx="1723" formatCode="0.0">
                  <c:v>5.59</c:v>
                </c:pt>
                <c:pt idx="1724" formatCode="0.0">
                  <c:v>5.7640000000000002</c:v>
                </c:pt>
                <c:pt idx="1725" formatCode="0.0">
                  <c:v>5.4649999999999999</c:v>
                </c:pt>
                <c:pt idx="1726" formatCode="0.0">
                  <c:v>5.5330000000000004</c:v>
                </c:pt>
                <c:pt idx="1727" formatCode="0.0">
                  <c:v>6.63</c:v>
                </c:pt>
                <c:pt idx="1728" formatCode="0.0">
                  <c:v>10.25</c:v>
                </c:pt>
                <c:pt idx="1729" formatCode="0.0">
                  <c:v>7.45</c:v>
                </c:pt>
                <c:pt idx="1730">
                  <c:v>6.45</c:v>
                </c:pt>
                <c:pt idx="1731">
                  <c:v>5.97</c:v>
                </c:pt>
                <c:pt idx="1732">
                  <c:v>5.4</c:v>
                </c:pt>
                <c:pt idx="1733">
                  <c:v>5.85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AC-47C4-A095-4055673381E1}"/>
            </c:ext>
          </c:extLst>
        </c:ser>
        <c:ser>
          <c:idx val="1"/>
          <c:order val="1"/>
          <c:tx>
            <c:v>Q355 denní</c:v>
          </c:tx>
          <c:spPr>
            <a:ln w="190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Data!$U$6:$U$1831</c:f>
              <c:numCache>
                <c:formatCode>General</c:formatCode>
                <c:ptCount val="1826"/>
                <c:pt idx="0">
                  <c:v>6.36</c:v>
                </c:pt>
                <c:pt idx="1">
                  <c:v>6.36</c:v>
                </c:pt>
                <c:pt idx="2">
                  <c:v>6.36</c:v>
                </c:pt>
                <c:pt idx="3">
                  <c:v>6.36</c:v>
                </c:pt>
                <c:pt idx="4">
                  <c:v>6.36</c:v>
                </c:pt>
                <c:pt idx="5">
                  <c:v>6.36</c:v>
                </c:pt>
                <c:pt idx="6">
                  <c:v>6.36</c:v>
                </c:pt>
                <c:pt idx="7">
                  <c:v>6.36</c:v>
                </c:pt>
                <c:pt idx="8">
                  <c:v>6.36</c:v>
                </c:pt>
                <c:pt idx="9">
                  <c:v>6.36</c:v>
                </c:pt>
                <c:pt idx="10">
                  <c:v>6.36</c:v>
                </c:pt>
                <c:pt idx="11">
                  <c:v>6.36</c:v>
                </c:pt>
                <c:pt idx="12">
                  <c:v>6.36</c:v>
                </c:pt>
                <c:pt idx="13">
                  <c:v>6.36</c:v>
                </c:pt>
                <c:pt idx="14">
                  <c:v>6.36</c:v>
                </c:pt>
                <c:pt idx="15">
                  <c:v>6.36</c:v>
                </c:pt>
                <c:pt idx="16">
                  <c:v>6.36</c:v>
                </c:pt>
                <c:pt idx="17">
                  <c:v>6.36</c:v>
                </c:pt>
                <c:pt idx="18">
                  <c:v>6.36</c:v>
                </c:pt>
                <c:pt idx="19">
                  <c:v>6.36</c:v>
                </c:pt>
                <c:pt idx="20">
                  <c:v>6.36</c:v>
                </c:pt>
                <c:pt idx="21">
                  <c:v>6.36</c:v>
                </c:pt>
                <c:pt idx="22">
                  <c:v>6.36</c:v>
                </c:pt>
                <c:pt idx="23">
                  <c:v>6.36</c:v>
                </c:pt>
                <c:pt idx="24">
                  <c:v>6.36</c:v>
                </c:pt>
                <c:pt idx="25">
                  <c:v>6.36</c:v>
                </c:pt>
                <c:pt idx="26">
                  <c:v>6.36</c:v>
                </c:pt>
                <c:pt idx="27">
                  <c:v>6.36</c:v>
                </c:pt>
                <c:pt idx="28">
                  <c:v>6.36</c:v>
                </c:pt>
                <c:pt idx="29">
                  <c:v>6.36</c:v>
                </c:pt>
                <c:pt idx="30">
                  <c:v>6.36</c:v>
                </c:pt>
                <c:pt idx="31">
                  <c:v>6.36</c:v>
                </c:pt>
                <c:pt idx="32">
                  <c:v>6.36</c:v>
                </c:pt>
                <c:pt idx="33">
                  <c:v>6.36</c:v>
                </c:pt>
                <c:pt idx="34">
                  <c:v>6.36</c:v>
                </c:pt>
                <c:pt idx="35">
                  <c:v>6.36</c:v>
                </c:pt>
                <c:pt idx="36">
                  <c:v>6.36</c:v>
                </c:pt>
                <c:pt idx="37">
                  <c:v>6.36</c:v>
                </c:pt>
                <c:pt idx="38">
                  <c:v>6.36</c:v>
                </c:pt>
                <c:pt idx="39">
                  <c:v>6.36</c:v>
                </c:pt>
                <c:pt idx="40">
                  <c:v>6.36</c:v>
                </c:pt>
                <c:pt idx="41">
                  <c:v>6.36</c:v>
                </c:pt>
                <c:pt idx="42">
                  <c:v>6.36</c:v>
                </c:pt>
                <c:pt idx="43">
                  <c:v>6.36</c:v>
                </c:pt>
                <c:pt idx="44">
                  <c:v>6.36</c:v>
                </c:pt>
                <c:pt idx="45">
                  <c:v>6.36</c:v>
                </c:pt>
                <c:pt idx="46">
                  <c:v>6.36</c:v>
                </c:pt>
                <c:pt idx="47">
                  <c:v>6.36</c:v>
                </c:pt>
                <c:pt idx="48">
                  <c:v>6.36</c:v>
                </c:pt>
                <c:pt idx="49">
                  <c:v>6.36</c:v>
                </c:pt>
                <c:pt idx="50">
                  <c:v>6.36</c:v>
                </c:pt>
                <c:pt idx="51">
                  <c:v>6.36</c:v>
                </c:pt>
                <c:pt idx="52">
                  <c:v>6.36</c:v>
                </c:pt>
                <c:pt idx="53">
                  <c:v>6.36</c:v>
                </c:pt>
                <c:pt idx="54">
                  <c:v>6.36</c:v>
                </c:pt>
                <c:pt idx="55">
                  <c:v>6.36</c:v>
                </c:pt>
                <c:pt idx="56">
                  <c:v>6.36</c:v>
                </c:pt>
                <c:pt idx="57">
                  <c:v>6.36</c:v>
                </c:pt>
                <c:pt idx="58">
                  <c:v>6.36</c:v>
                </c:pt>
                <c:pt idx="59">
                  <c:v>6.36</c:v>
                </c:pt>
                <c:pt idx="60">
                  <c:v>6.36</c:v>
                </c:pt>
                <c:pt idx="61">
                  <c:v>6.36</c:v>
                </c:pt>
                <c:pt idx="62">
                  <c:v>6.36</c:v>
                </c:pt>
                <c:pt idx="63">
                  <c:v>6.36</c:v>
                </c:pt>
                <c:pt idx="64">
                  <c:v>6.36</c:v>
                </c:pt>
                <c:pt idx="65">
                  <c:v>6.36</c:v>
                </c:pt>
                <c:pt idx="66">
                  <c:v>6.36</c:v>
                </c:pt>
                <c:pt idx="67">
                  <c:v>6.36</c:v>
                </c:pt>
                <c:pt idx="68">
                  <c:v>6.36</c:v>
                </c:pt>
                <c:pt idx="69">
                  <c:v>6.36</c:v>
                </c:pt>
                <c:pt idx="70">
                  <c:v>6.36</c:v>
                </c:pt>
                <c:pt idx="71">
                  <c:v>6.36</c:v>
                </c:pt>
                <c:pt idx="72">
                  <c:v>6.36</c:v>
                </c:pt>
                <c:pt idx="73">
                  <c:v>6.36</c:v>
                </c:pt>
                <c:pt idx="74">
                  <c:v>6.36</c:v>
                </c:pt>
                <c:pt idx="75">
                  <c:v>6.36</c:v>
                </c:pt>
                <c:pt idx="76">
                  <c:v>6.36</c:v>
                </c:pt>
                <c:pt idx="77">
                  <c:v>6.36</c:v>
                </c:pt>
                <c:pt idx="78">
                  <c:v>6.36</c:v>
                </c:pt>
                <c:pt idx="79">
                  <c:v>6.36</c:v>
                </c:pt>
                <c:pt idx="80">
                  <c:v>6.36</c:v>
                </c:pt>
                <c:pt idx="81">
                  <c:v>6.36</c:v>
                </c:pt>
                <c:pt idx="82">
                  <c:v>6.36</c:v>
                </c:pt>
                <c:pt idx="83">
                  <c:v>6.36</c:v>
                </c:pt>
                <c:pt idx="84">
                  <c:v>6.36</c:v>
                </c:pt>
                <c:pt idx="85">
                  <c:v>6.36</c:v>
                </c:pt>
                <c:pt idx="86">
                  <c:v>6.36</c:v>
                </c:pt>
                <c:pt idx="87">
                  <c:v>6.36</c:v>
                </c:pt>
                <c:pt idx="88">
                  <c:v>6.36</c:v>
                </c:pt>
                <c:pt idx="89">
                  <c:v>6.36</c:v>
                </c:pt>
                <c:pt idx="90">
                  <c:v>6.36</c:v>
                </c:pt>
                <c:pt idx="91">
                  <c:v>6.36</c:v>
                </c:pt>
                <c:pt idx="92">
                  <c:v>6.36</c:v>
                </c:pt>
                <c:pt idx="93">
                  <c:v>6.36</c:v>
                </c:pt>
                <c:pt idx="94">
                  <c:v>6.36</c:v>
                </c:pt>
                <c:pt idx="95">
                  <c:v>6.36</c:v>
                </c:pt>
                <c:pt idx="96">
                  <c:v>6.36</c:v>
                </c:pt>
                <c:pt idx="97">
                  <c:v>6.36</c:v>
                </c:pt>
                <c:pt idx="98">
                  <c:v>6.36</c:v>
                </c:pt>
                <c:pt idx="99">
                  <c:v>6.36</c:v>
                </c:pt>
                <c:pt idx="100">
                  <c:v>6.36</c:v>
                </c:pt>
                <c:pt idx="101">
                  <c:v>6.36</c:v>
                </c:pt>
                <c:pt idx="102">
                  <c:v>6.36</c:v>
                </c:pt>
                <c:pt idx="103">
                  <c:v>6.36</c:v>
                </c:pt>
                <c:pt idx="104">
                  <c:v>6.36</c:v>
                </c:pt>
                <c:pt idx="105">
                  <c:v>6.36</c:v>
                </c:pt>
                <c:pt idx="106">
                  <c:v>6.36</c:v>
                </c:pt>
                <c:pt idx="107">
                  <c:v>6.36</c:v>
                </c:pt>
                <c:pt idx="108">
                  <c:v>6.36</c:v>
                </c:pt>
                <c:pt idx="109">
                  <c:v>6.36</c:v>
                </c:pt>
                <c:pt idx="110">
                  <c:v>6.36</c:v>
                </c:pt>
                <c:pt idx="111">
                  <c:v>6.36</c:v>
                </c:pt>
                <c:pt idx="112">
                  <c:v>6.36</c:v>
                </c:pt>
                <c:pt idx="113">
                  <c:v>6.36</c:v>
                </c:pt>
                <c:pt idx="114">
                  <c:v>6.36</c:v>
                </c:pt>
                <c:pt idx="115">
                  <c:v>6.36</c:v>
                </c:pt>
                <c:pt idx="116">
                  <c:v>6.36</c:v>
                </c:pt>
                <c:pt idx="117">
                  <c:v>6.36</c:v>
                </c:pt>
                <c:pt idx="118">
                  <c:v>6.36</c:v>
                </c:pt>
                <c:pt idx="119">
                  <c:v>6.36</c:v>
                </c:pt>
                <c:pt idx="120">
                  <c:v>6.36</c:v>
                </c:pt>
                <c:pt idx="121">
                  <c:v>6.36</c:v>
                </c:pt>
                <c:pt idx="122">
                  <c:v>6.36</c:v>
                </c:pt>
                <c:pt idx="123">
                  <c:v>6.36</c:v>
                </c:pt>
                <c:pt idx="124">
                  <c:v>6.36</c:v>
                </c:pt>
                <c:pt idx="125">
                  <c:v>6.36</c:v>
                </c:pt>
                <c:pt idx="126">
                  <c:v>6.36</c:v>
                </c:pt>
                <c:pt idx="127">
                  <c:v>6.36</c:v>
                </c:pt>
                <c:pt idx="128">
                  <c:v>6.36</c:v>
                </c:pt>
                <c:pt idx="129">
                  <c:v>6.36</c:v>
                </c:pt>
                <c:pt idx="130">
                  <c:v>6.36</c:v>
                </c:pt>
                <c:pt idx="131">
                  <c:v>6.36</c:v>
                </c:pt>
                <c:pt idx="132">
                  <c:v>6.36</c:v>
                </c:pt>
                <c:pt idx="133">
                  <c:v>6.36</c:v>
                </c:pt>
                <c:pt idx="134">
                  <c:v>6.36</c:v>
                </c:pt>
                <c:pt idx="135">
                  <c:v>6.36</c:v>
                </c:pt>
                <c:pt idx="136">
                  <c:v>6.36</c:v>
                </c:pt>
                <c:pt idx="137">
                  <c:v>6.36</c:v>
                </c:pt>
                <c:pt idx="138">
                  <c:v>6.36</c:v>
                </c:pt>
                <c:pt idx="139">
                  <c:v>6.36</c:v>
                </c:pt>
                <c:pt idx="140">
                  <c:v>6.36</c:v>
                </c:pt>
                <c:pt idx="141">
                  <c:v>6.36</c:v>
                </c:pt>
                <c:pt idx="142">
                  <c:v>6.36</c:v>
                </c:pt>
                <c:pt idx="143">
                  <c:v>6.36</c:v>
                </c:pt>
                <c:pt idx="144">
                  <c:v>6.36</c:v>
                </c:pt>
                <c:pt idx="145">
                  <c:v>6.36</c:v>
                </c:pt>
                <c:pt idx="146">
                  <c:v>6.36</c:v>
                </c:pt>
                <c:pt idx="147">
                  <c:v>6.36</c:v>
                </c:pt>
                <c:pt idx="148">
                  <c:v>6.36</c:v>
                </c:pt>
                <c:pt idx="149">
                  <c:v>6.36</c:v>
                </c:pt>
                <c:pt idx="150">
                  <c:v>6.36</c:v>
                </c:pt>
                <c:pt idx="151">
                  <c:v>6.36</c:v>
                </c:pt>
                <c:pt idx="152">
                  <c:v>6.36</c:v>
                </c:pt>
                <c:pt idx="153">
                  <c:v>6.36</c:v>
                </c:pt>
                <c:pt idx="154">
                  <c:v>6.36</c:v>
                </c:pt>
                <c:pt idx="155">
                  <c:v>6.36</c:v>
                </c:pt>
                <c:pt idx="156">
                  <c:v>6.36</c:v>
                </c:pt>
                <c:pt idx="157">
                  <c:v>6.36</c:v>
                </c:pt>
                <c:pt idx="158">
                  <c:v>6.36</c:v>
                </c:pt>
                <c:pt idx="159">
                  <c:v>6.36</c:v>
                </c:pt>
                <c:pt idx="160">
                  <c:v>6.36</c:v>
                </c:pt>
                <c:pt idx="161">
                  <c:v>6.36</c:v>
                </c:pt>
                <c:pt idx="162">
                  <c:v>6.36</c:v>
                </c:pt>
                <c:pt idx="163">
                  <c:v>6.36</c:v>
                </c:pt>
                <c:pt idx="164">
                  <c:v>6.36</c:v>
                </c:pt>
                <c:pt idx="165">
                  <c:v>6.36</c:v>
                </c:pt>
                <c:pt idx="166">
                  <c:v>6.36</c:v>
                </c:pt>
                <c:pt idx="167">
                  <c:v>6.36</c:v>
                </c:pt>
                <c:pt idx="168">
                  <c:v>6.36</c:v>
                </c:pt>
                <c:pt idx="169">
                  <c:v>6.36</c:v>
                </c:pt>
                <c:pt idx="170">
                  <c:v>6.36</c:v>
                </c:pt>
                <c:pt idx="171">
                  <c:v>6.36</c:v>
                </c:pt>
                <c:pt idx="172">
                  <c:v>6.36</c:v>
                </c:pt>
                <c:pt idx="173">
                  <c:v>6.36</c:v>
                </c:pt>
                <c:pt idx="174">
                  <c:v>6.36</c:v>
                </c:pt>
                <c:pt idx="175">
                  <c:v>6.36</c:v>
                </c:pt>
                <c:pt idx="176">
                  <c:v>6.36</c:v>
                </c:pt>
                <c:pt idx="177">
                  <c:v>6.36</c:v>
                </c:pt>
                <c:pt idx="178">
                  <c:v>6.36</c:v>
                </c:pt>
                <c:pt idx="179">
                  <c:v>6.36</c:v>
                </c:pt>
                <c:pt idx="180">
                  <c:v>6.36</c:v>
                </c:pt>
                <c:pt idx="181">
                  <c:v>6.36</c:v>
                </c:pt>
                <c:pt idx="182">
                  <c:v>6.36</c:v>
                </c:pt>
                <c:pt idx="183">
                  <c:v>6.36</c:v>
                </c:pt>
                <c:pt idx="184">
                  <c:v>6.36</c:v>
                </c:pt>
                <c:pt idx="185">
                  <c:v>6.36</c:v>
                </c:pt>
                <c:pt idx="186">
                  <c:v>6.36</c:v>
                </c:pt>
                <c:pt idx="187">
                  <c:v>6.36</c:v>
                </c:pt>
                <c:pt idx="188">
                  <c:v>6.36</c:v>
                </c:pt>
                <c:pt idx="189">
                  <c:v>6.36</c:v>
                </c:pt>
                <c:pt idx="190">
                  <c:v>6.36</c:v>
                </c:pt>
                <c:pt idx="191">
                  <c:v>6.36</c:v>
                </c:pt>
                <c:pt idx="192">
                  <c:v>6.36</c:v>
                </c:pt>
                <c:pt idx="193">
                  <c:v>6.36</c:v>
                </c:pt>
                <c:pt idx="194">
                  <c:v>6.36</c:v>
                </c:pt>
                <c:pt idx="195">
                  <c:v>6.36</c:v>
                </c:pt>
                <c:pt idx="196">
                  <c:v>6.36</c:v>
                </c:pt>
                <c:pt idx="197">
                  <c:v>6.36</c:v>
                </c:pt>
                <c:pt idx="198">
                  <c:v>6.36</c:v>
                </c:pt>
                <c:pt idx="199">
                  <c:v>6.36</c:v>
                </c:pt>
                <c:pt idx="200">
                  <c:v>6.36</c:v>
                </c:pt>
                <c:pt idx="201">
                  <c:v>6.36</c:v>
                </c:pt>
                <c:pt idx="202">
                  <c:v>6.36</c:v>
                </c:pt>
                <c:pt idx="203">
                  <c:v>6.36</c:v>
                </c:pt>
                <c:pt idx="204">
                  <c:v>6.36</c:v>
                </c:pt>
                <c:pt idx="205">
                  <c:v>6.36</c:v>
                </c:pt>
                <c:pt idx="206">
                  <c:v>6.36</c:v>
                </c:pt>
                <c:pt idx="207">
                  <c:v>6.36</c:v>
                </c:pt>
                <c:pt idx="208">
                  <c:v>6.36</c:v>
                </c:pt>
                <c:pt idx="209">
                  <c:v>6.36</c:v>
                </c:pt>
                <c:pt idx="210">
                  <c:v>6.36</c:v>
                </c:pt>
                <c:pt idx="211">
                  <c:v>6.36</c:v>
                </c:pt>
                <c:pt idx="212">
                  <c:v>6.36</c:v>
                </c:pt>
                <c:pt idx="213">
                  <c:v>6.36</c:v>
                </c:pt>
                <c:pt idx="214">
                  <c:v>6.36</c:v>
                </c:pt>
                <c:pt idx="215">
                  <c:v>6.36</c:v>
                </c:pt>
                <c:pt idx="216">
                  <c:v>6.36</c:v>
                </c:pt>
                <c:pt idx="217">
                  <c:v>6.36</c:v>
                </c:pt>
                <c:pt idx="218">
                  <c:v>6.36</c:v>
                </c:pt>
                <c:pt idx="219">
                  <c:v>6.36</c:v>
                </c:pt>
                <c:pt idx="220">
                  <c:v>6.36</c:v>
                </c:pt>
                <c:pt idx="221">
                  <c:v>6.36</c:v>
                </c:pt>
                <c:pt idx="222">
                  <c:v>6.36</c:v>
                </c:pt>
                <c:pt idx="223">
                  <c:v>6.36</c:v>
                </c:pt>
                <c:pt idx="224">
                  <c:v>6.36</c:v>
                </c:pt>
                <c:pt idx="225">
                  <c:v>6.36</c:v>
                </c:pt>
                <c:pt idx="226">
                  <c:v>6.36</c:v>
                </c:pt>
                <c:pt idx="227">
                  <c:v>6.36</c:v>
                </c:pt>
                <c:pt idx="228">
                  <c:v>6.36</c:v>
                </c:pt>
                <c:pt idx="229">
                  <c:v>6.36</c:v>
                </c:pt>
                <c:pt idx="230">
                  <c:v>6.36</c:v>
                </c:pt>
                <c:pt idx="231">
                  <c:v>6.36</c:v>
                </c:pt>
                <c:pt idx="232">
                  <c:v>6.36</c:v>
                </c:pt>
                <c:pt idx="233">
                  <c:v>6.36</c:v>
                </c:pt>
                <c:pt idx="234">
                  <c:v>6.36</c:v>
                </c:pt>
                <c:pt idx="235">
                  <c:v>6.36</c:v>
                </c:pt>
                <c:pt idx="236">
                  <c:v>6.36</c:v>
                </c:pt>
                <c:pt idx="237">
                  <c:v>6.36</c:v>
                </c:pt>
                <c:pt idx="238">
                  <c:v>6.36</c:v>
                </c:pt>
                <c:pt idx="239">
                  <c:v>6.36</c:v>
                </c:pt>
                <c:pt idx="240">
                  <c:v>6.36</c:v>
                </c:pt>
                <c:pt idx="241">
                  <c:v>6.36</c:v>
                </c:pt>
                <c:pt idx="242">
                  <c:v>6.36</c:v>
                </c:pt>
                <c:pt idx="243">
                  <c:v>6.36</c:v>
                </c:pt>
                <c:pt idx="244">
                  <c:v>6.36</c:v>
                </c:pt>
                <c:pt idx="245">
                  <c:v>6.36</c:v>
                </c:pt>
                <c:pt idx="246">
                  <c:v>6.36</c:v>
                </c:pt>
                <c:pt idx="247">
                  <c:v>6.36</c:v>
                </c:pt>
                <c:pt idx="248">
                  <c:v>6.36</c:v>
                </c:pt>
                <c:pt idx="249">
                  <c:v>6.36</c:v>
                </c:pt>
                <c:pt idx="250">
                  <c:v>6.36</c:v>
                </c:pt>
                <c:pt idx="251">
                  <c:v>6.36</c:v>
                </c:pt>
                <c:pt idx="252">
                  <c:v>6.36</c:v>
                </c:pt>
                <c:pt idx="253">
                  <c:v>6.36</c:v>
                </c:pt>
                <c:pt idx="254">
                  <c:v>6.36</c:v>
                </c:pt>
                <c:pt idx="255">
                  <c:v>6.36</c:v>
                </c:pt>
                <c:pt idx="256">
                  <c:v>6.36</c:v>
                </c:pt>
                <c:pt idx="257">
                  <c:v>6.36</c:v>
                </c:pt>
                <c:pt idx="258">
                  <c:v>6.36</c:v>
                </c:pt>
                <c:pt idx="259">
                  <c:v>6.36</c:v>
                </c:pt>
                <c:pt idx="260">
                  <c:v>6.36</c:v>
                </c:pt>
                <c:pt idx="261">
                  <c:v>6.36</c:v>
                </c:pt>
                <c:pt idx="262">
                  <c:v>6.36</c:v>
                </c:pt>
                <c:pt idx="263">
                  <c:v>6.36</c:v>
                </c:pt>
                <c:pt idx="264">
                  <c:v>6.36</c:v>
                </c:pt>
                <c:pt idx="265">
                  <c:v>6.36</c:v>
                </c:pt>
                <c:pt idx="266">
                  <c:v>6.36</c:v>
                </c:pt>
                <c:pt idx="267">
                  <c:v>6.36</c:v>
                </c:pt>
                <c:pt idx="268">
                  <c:v>6.36</c:v>
                </c:pt>
                <c:pt idx="269">
                  <c:v>6.36</c:v>
                </c:pt>
                <c:pt idx="270">
                  <c:v>6.36</c:v>
                </c:pt>
                <c:pt idx="271">
                  <c:v>6.36</c:v>
                </c:pt>
                <c:pt idx="272">
                  <c:v>6.36</c:v>
                </c:pt>
                <c:pt idx="273">
                  <c:v>6.36</c:v>
                </c:pt>
                <c:pt idx="274">
                  <c:v>6.36</c:v>
                </c:pt>
                <c:pt idx="275">
                  <c:v>6.36</c:v>
                </c:pt>
                <c:pt idx="276">
                  <c:v>6.36</c:v>
                </c:pt>
                <c:pt idx="277">
                  <c:v>6.36</c:v>
                </c:pt>
                <c:pt idx="278">
                  <c:v>6.36</c:v>
                </c:pt>
                <c:pt idx="279">
                  <c:v>6.36</c:v>
                </c:pt>
                <c:pt idx="280">
                  <c:v>6.36</c:v>
                </c:pt>
                <c:pt idx="281">
                  <c:v>6.36</c:v>
                </c:pt>
                <c:pt idx="282">
                  <c:v>6.36</c:v>
                </c:pt>
                <c:pt idx="283">
                  <c:v>6.36</c:v>
                </c:pt>
                <c:pt idx="284">
                  <c:v>6.36</c:v>
                </c:pt>
                <c:pt idx="285">
                  <c:v>6.36</c:v>
                </c:pt>
                <c:pt idx="286">
                  <c:v>6.36</c:v>
                </c:pt>
                <c:pt idx="287">
                  <c:v>6.36</c:v>
                </c:pt>
                <c:pt idx="288">
                  <c:v>6.36</c:v>
                </c:pt>
                <c:pt idx="289">
                  <c:v>6.36</c:v>
                </c:pt>
                <c:pt idx="290">
                  <c:v>6.36</c:v>
                </c:pt>
                <c:pt idx="291">
                  <c:v>6.36</c:v>
                </c:pt>
                <c:pt idx="292">
                  <c:v>6.36</c:v>
                </c:pt>
                <c:pt idx="293">
                  <c:v>6.36</c:v>
                </c:pt>
                <c:pt idx="294">
                  <c:v>6.36</c:v>
                </c:pt>
                <c:pt idx="295">
                  <c:v>6.36</c:v>
                </c:pt>
                <c:pt idx="296">
                  <c:v>6.36</c:v>
                </c:pt>
                <c:pt idx="297">
                  <c:v>6.36</c:v>
                </c:pt>
                <c:pt idx="298">
                  <c:v>6.36</c:v>
                </c:pt>
                <c:pt idx="299">
                  <c:v>6.36</c:v>
                </c:pt>
                <c:pt idx="300">
                  <c:v>6.36</c:v>
                </c:pt>
                <c:pt idx="301">
                  <c:v>6.36</c:v>
                </c:pt>
                <c:pt idx="302">
                  <c:v>6.36</c:v>
                </c:pt>
                <c:pt idx="303">
                  <c:v>6.36</c:v>
                </c:pt>
                <c:pt idx="304">
                  <c:v>6.36</c:v>
                </c:pt>
                <c:pt idx="305">
                  <c:v>6.36</c:v>
                </c:pt>
                <c:pt idx="306">
                  <c:v>6.36</c:v>
                </c:pt>
                <c:pt idx="307">
                  <c:v>6.36</c:v>
                </c:pt>
                <c:pt idx="308">
                  <c:v>6.36</c:v>
                </c:pt>
                <c:pt idx="309">
                  <c:v>6.36</c:v>
                </c:pt>
                <c:pt idx="310">
                  <c:v>6.36</c:v>
                </c:pt>
                <c:pt idx="311">
                  <c:v>6.36</c:v>
                </c:pt>
                <c:pt idx="312">
                  <c:v>6.36</c:v>
                </c:pt>
                <c:pt idx="313">
                  <c:v>6.36</c:v>
                </c:pt>
                <c:pt idx="314">
                  <c:v>6.36</c:v>
                </c:pt>
                <c:pt idx="315">
                  <c:v>6.36</c:v>
                </c:pt>
                <c:pt idx="316">
                  <c:v>6.36</c:v>
                </c:pt>
                <c:pt idx="317">
                  <c:v>6.36</c:v>
                </c:pt>
                <c:pt idx="318">
                  <c:v>6.36</c:v>
                </c:pt>
                <c:pt idx="319">
                  <c:v>6.36</c:v>
                </c:pt>
                <c:pt idx="320">
                  <c:v>6.36</c:v>
                </c:pt>
                <c:pt idx="321">
                  <c:v>6.36</c:v>
                </c:pt>
                <c:pt idx="322">
                  <c:v>6.36</c:v>
                </c:pt>
                <c:pt idx="323">
                  <c:v>6.36</c:v>
                </c:pt>
                <c:pt idx="324">
                  <c:v>6.36</c:v>
                </c:pt>
                <c:pt idx="325">
                  <c:v>6.36</c:v>
                </c:pt>
                <c:pt idx="326">
                  <c:v>6.36</c:v>
                </c:pt>
                <c:pt idx="327">
                  <c:v>6.36</c:v>
                </c:pt>
                <c:pt idx="328">
                  <c:v>6.36</c:v>
                </c:pt>
                <c:pt idx="329">
                  <c:v>6.36</c:v>
                </c:pt>
                <c:pt idx="330">
                  <c:v>6.36</c:v>
                </c:pt>
                <c:pt idx="331">
                  <c:v>6.36</c:v>
                </c:pt>
                <c:pt idx="332">
                  <c:v>6.36</c:v>
                </c:pt>
                <c:pt idx="333">
                  <c:v>6.36</c:v>
                </c:pt>
                <c:pt idx="334">
                  <c:v>6.36</c:v>
                </c:pt>
                <c:pt idx="335">
                  <c:v>6.36</c:v>
                </c:pt>
                <c:pt idx="336">
                  <c:v>6.36</c:v>
                </c:pt>
                <c:pt idx="337">
                  <c:v>6.36</c:v>
                </c:pt>
                <c:pt idx="338">
                  <c:v>6.36</c:v>
                </c:pt>
                <c:pt idx="339">
                  <c:v>6.36</c:v>
                </c:pt>
                <c:pt idx="340">
                  <c:v>6.36</c:v>
                </c:pt>
                <c:pt idx="341">
                  <c:v>6.36</c:v>
                </c:pt>
                <c:pt idx="342">
                  <c:v>6.36</c:v>
                </c:pt>
                <c:pt idx="343">
                  <c:v>6.36</c:v>
                </c:pt>
                <c:pt idx="344">
                  <c:v>6.36</c:v>
                </c:pt>
                <c:pt idx="345">
                  <c:v>6.36</c:v>
                </c:pt>
                <c:pt idx="346">
                  <c:v>6.36</c:v>
                </c:pt>
                <c:pt idx="347">
                  <c:v>6.36</c:v>
                </c:pt>
                <c:pt idx="348">
                  <c:v>6.36</c:v>
                </c:pt>
                <c:pt idx="349">
                  <c:v>6.36</c:v>
                </c:pt>
                <c:pt idx="350">
                  <c:v>6.36</c:v>
                </c:pt>
                <c:pt idx="351">
                  <c:v>6.36</c:v>
                </c:pt>
                <c:pt idx="352">
                  <c:v>6.36</c:v>
                </c:pt>
                <c:pt idx="353">
                  <c:v>6.36</c:v>
                </c:pt>
                <c:pt idx="354">
                  <c:v>6.36</c:v>
                </c:pt>
                <c:pt idx="355">
                  <c:v>6.36</c:v>
                </c:pt>
                <c:pt idx="356">
                  <c:v>6.36</c:v>
                </c:pt>
                <c:pt idx="357">
                  <c:v>6.36</c:v>
                </c:pt>
                <c:pt idx="358">
                  <c:v>6.36</c:v>
                </c:pt>
                <c:pt idx="359">
                  <c:v>6.36</c:v>
                </c:pt>
                <c:pt idx="360">
                  <c:v>6.36</c:v>
                </c:pt>
                <c:pt idx="361">
                  <c:v>6.36</c:v>
                </c:pt>
                <c:pt idx="362">
                  <c:v>6.36</c:v>
                </c:pt>
                <c:pt idx="363">
                  <c:v>6.36</c:v>
                </c:pt>
                <c:pt idx="364">
                  <c:v>6.36</c:v>
                </c:pt>
                <c:pt idx="365">
                  <c:v>6.36</c:v>
                </c:pt>
                <c:pt idx="366">
                  <c:v>6.36</c:v>
                </c:pt>
                <c:pt idx="367">
                  <c:v>6.36</c:v>
                </c:pt>
                <c:pt idx="368">
                  <c:v>6.36</c:v>
                </c:pt>
                <c:pt idx="369">
                  <c:v>6.36</c:v>
                </c:pt>
                <c:pt idx="370">
                  <c:v>6.36</c:v>
                </c:pt>
                <c:pt idx="371">
                  <c:v>6.36</c:v>
                </c:pt>
                <c:pt idx="372">
                  <c:v>6.36</c:v>
                </c:pt>
                <c:pt idx="373">
                  <c:v>6.36</c:v>
                </c:pt>
                <c:pt idx="374">
                  <c:v>6.36</c:v>
                </c:pt>
                <c:pt idx="375">
                  <c:v>6.36</c:v>
                </c:pt>
                <c:pt idx="376">
                  <c:v>6.36</c:v>
                </c:pt>
                <c:pt idx="377">
                  <c:v>6.36</c:v>
                </c:pt>
                <c:pt idx="378">
                  <c:v>6.36</c:v>
                </c:pt>
                <c:pt idx="379">
                  <c:v>6.36</c:v>
                </c:pt>
                <c:pt idx="380">
                  <c:v>6.36</c:v>
                </c:pt>
                <c:pt idx="381">
                  <c:v>6.36</c:v>
                </c:pt>
                <c:pt idx="382">
                  <c:v>6.36</c:v>
                </c:pt>
                <c:pt idx="383">
                  <c:v>6.36</c:v>
                </c:pt>
                <c:pt idx="384">
                  <c:v>6.36</c:v>
                </c:pt>
                <c:pt idx="385">
                  <c:v>6.36</c:v>
                </c:pt>
                <c:pt idx="386">
                  <c:v>6.36</c:v>
                </c:pt>
                <c:pt idx="387">
                  <c:v>6.36</c:v>
                </c:pt>
                <c:pt idx="388">
                  <c:v>6.36</c:v>
                </c:pt>
                <c:pt idx="389">
                  <c:v>6.36</c:v>
                </c:pt>
                <c:pt idx="390">
                  <c:v>6.36</c:v>
                </c:pt>
                <c:pt idx="391">
                  <c:v>6.36</c:v>
                </c:pt>
                <c:pt idx="392">
                  <c:v>6.36</c:v>
                </c:pt>
                <c:pt idx="393">
                  <c:v>6.36</c:v>
                </c:pt>
                <c:pt idx="394">
                  <c:v>6.36</c:v>
                </c:pt>
                <c:pt idx="395">
                  <c:v>6.36</c:v>
                </c:pt>
                <c:pt idx="396">
                  <c:v>6.36</c:v>
                </c:pt>
                <c:pt idx="397">
                  <c:v>6.36</c:v>
                </c:pt>
                <c:pt idx="398">
                  <c:v>6.36</c:v>
                </c:pt>
                <c:pt idx="399">
                  <c:v>6.36</c:v>
                </c:pt>
                <c:pt idx="400">
                  <c:v>6.36</c:v>
                </c:pt>
                <c:pt idx="401">
                  <c:v>6.36</c:v>
                </c:pt>
                <c:pt idx="402">
                  <c:v>6.36</c:v>
                </c:pt>
                <c:pt idx="403">
                  <c:v>6.36</c:v>
                </c:pt>
                <c:pt idx="404">
                  <c:v>6.36</c:v>
                </c:pt>
                <c:pt idx="405">
                  <c:v>6.36</c:v>
                </c:pt>
                <c:pt idx="406">
                  <c:v>6.36</c:v>
                </c:pt>
                <c:pt idx="407">
                  <c:v>6.36</c:v>
                </c:pt>
                <c:pt idx="408">
                  <c:v>6.36</c:v>
                </c:pt>
                <c:pt idx="409">
                  <c:v>6.36</c:v>
                </c:pt>
                <c:pt idx="410">
                  <c:v>6.36</c:v>
                </c:pt>
                <c:pt idx="411">
                  <c:v>6.36</c:v>
                </c:pt>
                <c:pt idx="412">
                  <c:v>6.36</c:v>
                </c:pt>
                <c:pt idx="413">
                  <c:v>6.36</c:v>
                </c:pt>
                <c:pt idx="414">
                  <c:v>6.36</c:v>
                </c:pt>
                <c:pt idx="415">
                  <c:v>6.36</c:v>
                </c:pt>
                <c:pt idx="416">
                  <c:v>6.36</c:v>
                </c:pt>
                <c:pt idx="417">
                  <c:v>6.36</c:v>
                </c:pt>
                <c:pt idx="418">
                  <c:v>6.36</c:v>
                </c:pt>
                <c:pt idx="419">
                  <c:v>6.36</c:v>
                </c:pt>
                <c:pt idx="420">
                  <c:v>6.36</c:v>
                </c:pt>
                <c:pt idx="421">
                  <c:v>6.36</c:v>
                </c:pt>
                <c:pt idx="422">
                  <c:v>6.36</c:v>
                </c:pt>
                <c:pt idx="423">
                  <c:v>6.36</c:v>
                </c:pt>
                <c:pt idx="424">
                  <c:v>6.36</c:v>
                </c:pt>
                <c:pt idx="425">
                  <c:v>6.36</c:v>
                </c:pt>
                <c:pt idx="426">
                  <c:v>6.36</c:v>
                </c:pt>
                <c:pt idx="427">
                  <c:v>6.36</c:v>
                </c:pt>
                <c:pt idx="428">
                  <c:v>6.36</c:v>
                </c:pt>
                <c:pt idx="429">
                  <c:v>6.36</c:v>
                </c:pt>
                <c:pt idx="430">
                  <c:v>6.36</c:v>
                </c:pt>
                <c:pt idx="431">
                  <c:v>6.36</c:v>
                </c:pt>
                <c:pt idx="432">
                  <c:v>6.36</c:v>
                </c:pt>
                <c:pt idx="433">
                  <c:v>6.36</c:v>
                </c:pt>
                <c:pt idx="434">
                  <c:v>6.36</c:v>
                </c:pt>
                <c:pt idx="435">
                  <c:v>6.36</c:v>
                </c:pt>
                <c:pt idx="436">
                  <c:v>6.36</c:v>
                </c:pt>
                <c:pt idx="437">
                  <c:v>6.36</c:v>
                </c:pt>
                <c:pt idx="438">
                  <c:v>6.36</c:v>
                </c:pt>
                <c:pt idx="439">
                  <c:v>6.36</c:v>
                </c:pt>
                <c:pt idx="440">
                  <c:v>6.36</c:v>
                </c:pt>
                <c:pt idx="441">
                  <c:v>6.36</c:v>
                </c:pt>
                <c:pt idx="442">
                  <c:v>6.36</c:v>
                </c:pt>
                <c:pt idx="443">
                  <c:v>6.36</c:v>
                </c:pt>
                <c:pt idx="444">
                  <c:v>6.36</c:v>
                </c:pt>
                <c:pt idx="445">
                  <c:v>6.36</c:v>
                </c:pt>
                <c:pt idx="446">
                  <c:v>6.36</c:v>
                </c:pt>
                <c:pt idx="447">
                  <c:v>6.36</c:v>
                </c:pt>
                <c:pt idx="448">
                  <c:v>6.36</c:v>
                </c:pt>
                <c:pt idx="449">
                  <c:v>6.36</c:v>
                </c:pt>
                <c:pt idx="450">
                  <c:v>6.36</c:v>
                </c:pt>
                <c:pt idx="451">
                  <c:v>6.36</c:v>
                </c:pt>
                <c:pt idx="452">
                  <c:v>6.36</c:v>
                </c:pt>
                <c:pt idx="453">
                  <c:v>6.36</c:v>
                </c:pt>
                <c:pt idx="454">
                  <c:v>6.36</c:v>
                </c:pt>
                <c:pt idx="455">
                  <c:v>6.36</c:v>
                </c:pt>
                <c:pt idx="456">
                  <c:v>6.36</c:v>
                </c:pt>
                <c:pt idx="457">
                  <c:v>6.36</c:v>
                </c:pt>
                <c:pt idx="458">
                  <c:v>6.36</c:v>
                </c:pt>
                <c:pt idx="459">
                  <c:v>6.36</c:v>
                </c:pt>
                <c:pt idx="460">
                  <c:v>6.36</c:v>
                </c:pt>
                <c:pt idx="461">
                  <c:v>6.36</c:v>
                </c:pt>
                <c:pt idx="462">
                  <c:v>6.36</c:v>
                </c:pt>
                <c:pt idx="463">
                  <c:v>6.36</c:v>
                </c:pt>
                <c:pt idx="464">
                  <c:v>6.36</c:v>
                </c:pt>
                <c:pt idx="465">
                  <c:v>6.36</c:v>
                </c:pt>
                <c:pt idx="466">
                  <c:v>6.36</c:v>
                </c:pt>
                <c:pt idx="467">
                  <c:v>6.36</c:v>
                </c:pt>
                <c:pt idx="468">
                  <c:v>6.36</c:v>
                </c:pt>
                <c:pt idx="469">
                  <c:v>6.36</c:v>
                </c:pt>
                <c:pt idx="470">
                  <c:v>6.36</c:v>
                </c:pt>
                <c:pt idx="471">
                  <c:v>6.36</c:v>
                </c:pt>
                <c:pt idx="472">
                  <c:v>6.36</c:v>
                </c:pt>
                <c:pt idx="473">
                  <c:v>6.36</c:v>
                </c:pt>
                <c:pt idx="474">
                  <c:v>6.36</c:v>
                </c:pt>
                <c:pt idx="475">
                  <c:v>6.36</c:v>
                </c:pt>
                <c:pt idx="476">
                  <c:v>6.36</c:v>
                </c:pt>
                <c:pt idx="477">
                  <c:v>6.36</c:v>
                </c:pt>
                <c:pt idx="478">
                  <c:v>6.36</c:v>
                </c:pt>
                <c:pt idx="479">
                  <c:v>6.36</c:v>
                </c:pt>
                <c:pt idx="480">
                  <c:v>6.36</c:v>
                </c:pt>
                <c:pt idx="481">
                  <c:v>6.36</c:v>
                </c:pt>
                <c:pt idx="482">
                  <c:v>6.36</c:v>
                </c:pt>
                <c:pt idx="483">
                  <c:v>6.36</c:v>
                </c:pt>
                <c:pt idx="484">
                  <c:v>6.36</c:v>
                </c:pt>
                <c:pt idx="485">
                  <c:v>6.36</c:v>
                </c:pt>
                <c:pt idx="486">
                  <c:v>6.36</c:v>
                </c:pt>
                <c:pt idx="487">
                  <c:v>6.36</c:v>
                </c:pt>
                <c:pt idx="488">
                  <c:v>6.36</c:v>
                </c:pt>
                <c:pt idx="489">
                  <c:v>6.36</c:v>
                </c:pt>
                <c:pt idx="490">
                  <c:v>6.36</c:v>
                </c:pt>
                <c:pt idx="491">
                  <c:v>6.36</c:v>
                </c:pt>
                <c:pt idx="492">
                  <c:v>6.36</c:v>
                </c:pt>
                <c:pt idx="493">
                  <c:v>6.36</c:v>
                </c:pt>
                <c:pt idx="494">
                  <c:v>6.36</c:v>
                </c:pt>
                <c:pt idx="495">
                  <c:v>6.36</c:v>
                </c:pt>
                <c:pt idx="496">
                  <c:v>6.36</c:v>
                </c:pt>
                <c:pt idx="497">
                  <c:v>6.36</c:v>
                </c:pt>
                <c:pt idx="498">
                  <c:v>6.36</c:v>
                </c:pt>
                <c:pt idx="499">
                  <c:v>6.36</c:v>
                </c:pt>
                <c:pt idx="500">
                  <c:v>6.36</c:v>
                </c:pt>
                <c:pt idx="501">
                  <c:v>6.36</c:v>
                </c:pt>
                <c:pt idx="502">
                  <c:v>6.36</c:v>
                </c:pt>
                <c:pt idx="503">
                  <c:v>6.36</c:v>
                </c:pt>
                <c:pt idx="504">
                  <c:v>6.36</c:v>
                </c:pt>
                <c:pt idx="505">
                  <c:v>6.36</c:v>
                </c:pt>
                <c:pt idx="506">
                  <c:v>6.36</c:v>
                </c:pt>
                <c:pt idx="507">
                  <c:v>6.36</c:v>
                </c:pt>
                <c:pt idx="508">
                  <c:v>6.36</c:v>
                </c:pt>
                <c:pt idx="509">
                  <c:v>6.36</c:v>
                </c:pt>
                <c:pt idx="510">
                  <c:v>6.36</c:v>
                </c:pt>
                <c:pt idx="511">
                  <c:v>6.36</c:v>
                </c:pt>
                <c:pt idx="512">
                  <c:v>6.36</c:v>
                </c:pt>
                <c:pt idx="513">
                  <c:v>6.36</c:v>
                </c:pt>
                <c:pt idx="514">
                  <c:v>6.36</c:v>
                </c:pt>
                <c:pt idx="515">
                  <c:v>6.36</c:v>
                </c:pt>
                <c:pt idx="516">
                  <c:v>6.36</c:v>
                </c:pt>
                <c:pt idx="517">
                  <c:v>6.36</c:v>
                </c:pt>
                <c:pt idx="518">
                  <c:v>6.36</c:v>
                </c:pt>
                <c:pt idx="519">
                  <c:v>6.36</c:v>
                </c:pt>
                <c:pt idx="520">
                  <c:v>6.36</c:v>
                </c:pt>
                <c:pt idx="521">
                  <c:v>6.36</c:v>
                </c:pt>
                <c:pt idx="522">
                  <c:v>6.36</c:v>
                </c:pt>
                <c:pt idx="523">
                  <c:v>6.36</c:v>
                </c:pt>
                <c:pt idx="524">
                  <c:v>6.36</c:v>
                </c:pt>
                <c:pt idx="525">
                  <c:v>6.36</c:v>
                </c:pt>
                <c:pt idx="526">
                  <c:v>6.36</c:v>
                </c:pt>
                <c:pt idx="527">
                  <c:v>6.36</c:v>
                </c:pt>
                <c:pt idx="528">
                  <c:v>6.36</c:v>
                </c:pt>
                <c:pt idx="529">
                  <c:v>6.36</c:v>
                </c:pt>
                <c:pt idx="530">
                  <c:v>6.36</c:v>
                </c:pt>
                <c:pt idx="531">
                  <c:v>6.36</c:v>
                </c:pt>
                <c:pt idx="532">
                  <c:v>6.36</c:v>
                </c:pt>
                <c:pt idx="533">
                  <c:v>6.36</c:v>
                </c:pt>
                <c:pt idx="534">
                  <c:v>6.36</c:v>
                </c:pt>
                <c:pt idx="535">
                  <c:v>6.36</c:v>
                </c:pt>
                <c:pt idx="536">
                  <c:v>6.36</c:v>
                </c:pt>
                <c:pt idx="537">
                  <c:v>6.36</c:v>
                </c:pt>
                <c:pt idx="538">
                  <c:v>6.36</c:v>
                </c:pt>
                <c:pt idx="539">
                  <c:v>6.36</c:v>
                </c:pt>
                <c:pt idx="540">
                  <c:v>6.36</c:v>
                </c:pt>
                <c:pt idx="541">
                  <c:v>6.36</c:v>
                </c:pt>
                <c:pt idx="542">
                  <c:v>6.36</c:v>
                </c:pt>
                <c:pt idx="543">
                  <c:v>6.36</c:v>
                </c:pt>
                <c:pt idx="544">
                  <c:v>6.36</c:v>
                </c:pt>
                <c:pt idx="545">
                  <c:v>6.36</c:v>
                </c:pt>
                <c:pt idx="546">
                  <c:v>6.36</c:v>
                </c:pt>
                <c:pt idx="547">
                  <c:v>6.36</c:v>
                </c:pt>
                <c:pt idx="548">
                  <c:v>6.36</c:v>
                </c:pt>
                <c:pt idx="549">
                  <c:v>6.36</c:v>
                </c:pt>
                <c:pt idx="550">
                  <c:v>6.36</c:v>
                </c:pt>
                <c:pt idx="551">
                  <c:v>6.36</c:v>
                </c:pt>
                <c:pt idx="552">
                  <c:v>6.36</c:v>
                </c:pt>
                <c:pt idx="553">
                  <c:v>6.36</c:v>
                </c:pt>
                <c:pt idx="554">
                  <c:v>6.36</c:v>
                </c:pt>
                <c:pt idx="555">
                  <c:v>6.36</c:v>
                </c:pt>
                <c:pt idx="556">
                  <c:v>6.36</c:v>
                </c:pt>
                <c:pt idx="557">
                  <c:v>6.36</c:v>
                </c:pt>
                <c:pt idx="558">
                  <c:v>6.36</c:v>
                </c:pt>
                <c:pt idx="559">
                  <c:v>6.36</c:v>
                </c:pt>
                <c:pt idx="560">
                  <c:v>6.36</c:v>
                </c:pt>
                <c:pt idx="561">
                  <c:v>6.36</c:v>
                </c:pt>
                <c:pt idx="562">
                  <c:v>6.36</c:v>
                </c:pt>
                <c:pt idx="563">
                  <c:v>6.36</c:v>
                </c:pt>
                <c:pt idx="564">
                  <c:v>6.36</c:v>
                </c:pt>
                <c:pt idx="565">
                  <c:v>6.36</c:v>
                </c:pt>
                <c:pt idx="566">
                  <c:v>6.36</c:v>
                </c:pt>
                <c:pt idx="567">
                  <c:v>6.36</c:v>
                </c:pt>
                <c:pt idx="568">
                  <c:v>6.36</c:v>
                </c:pt>
                <c:pt idx="569">
                  <c:v>6.36</c:v>
                </c:pt>
                <c:pt idx="570">
                  <c:v>6.36</c:v>
                </c:pt>
                <c:pt idx="571">
                  <c:v>6.36</c:v>
                </c:pt>
                <c:pt idx="572">
                  <c:v>6.36</c:v>
                </c:pt>
                <c:pt idx="573">
                  <c:v>6.36</c:v>
                </c:pt>
                <c:pt idx="574">
                  <c:v>6.36</c:v>
                </c:pt>
                <c:pt idx="575">
                  <c:v>6.36</c:v>
                </c:pt>
                <c:pt idx="576">
                  <c:v>6.36</c:v>
                </c:pt>
                <c:pt idx="577">
                  <c:v>6.36</c:v>
                </c:pt>
                <c:pt idx="578">
                  <c:v>6.36</c:v>
                </c:pt>
                <c:pt idx="579">
                  <c:v>6.36</c:v>
                </c:pt>
                <c:pt idx="580">
                  <c:v>6.36</c:v>
                </c:pt>
                <c:pt idx="581">
                  <c:v>6.36</c:v>
                </c:pt>
                <c:pt idx="582">
                  <c:v>6.36</c:v>
                </c:pt>
                <c:pt idx="583">
                  <c:v>6.36</c:v>
                </c:pt>
                <c:pt idx="584">
                  <c:v>6.36</c:v>
                </c:pt>
                <c:pt idx="585">
                  <c:v>6.36</c:v>
                </c:pt>
                <c:pt idx="586">
                  <c:v>6.36</c:v>
                </c:pt>
                <c:pt idx="587">
                  <c:v>6.36</c:v>
                </c:pt>
                <c:pt idx="588">
                  <c:v>6.36</c:v>
                </c:pt>
                <c:pt idx="589">
                  <c:v>6.36</c:v>
                </c:pt>
                <c:pt idx="590">
                  <c:v>6.36</c:v>
                </c:pt>
                <c:pt idx="591">
                  <c:v>6.36</c:v>
                </c:pt>
                <c:pt idx="592">
                  <c:v>6.36</c:v>
                </c:pt>
                <c:pt idx="593">
                  <c:v>6.36</c:v>
                </c:pt>
                <c:pt idx="594">
                  <c:v>6.36</c:v>
                </c:pt>
                <c:pt idx="595">
                  <c:v>6.36</c:v>
                </c:pt>
                <c:pt idx="596">
                  <c:v>6.36</c:v>
                </c:pt>
                <c:pt idx="597">
                  <c:v>6.36</c:v>
                </c:pt>
                <c:pt idx="598">
                  <c:v>6.36</c:v>
                </c:pt>
                <c:pt idx="599">
                  <c:v>6.36</c:v>
                </c:pt>
                <c:pt idx="600">
                  <c:v>6.36</c:v>
                </c:pt>
                <c:pt idx="601">
                  <c:v>6.36</c:v>
                </c:pt>
                <c:pt idx="602">
                  <c:v>6.36</c:v>
                </c:pt>
                <c:pt idx="603">
                  <c:v>6.36</c:v>
                </c:pt>
                <c:pt idx="604">
                  <c:v>6.36</c:v>
                </c:pt>
                <c:pt idx="605">
                  <c:v>6.36</c:v>
                </c:pt>
                <c:pt idx="606">
                  <c:v>6.36</c:v>
                </c:pt>
                <c:pt idx="607">
                  <c:v>6.36</c:v>
                </c:pt>
                <c:pt idx="608">
                  <c:v>6.36</c:v>
                </c:pt>
                <c:pt idx="609">
                  <c:v>6.36</c:v>
                </c:pt>
                <c:pt idx="610">
                  <c:v>6.36</c:v>
                </c:pt>
                <c:pt idx="611">
                  <c:v>6.36</c:v>
                </c:pt>
                <c:pt idx="612">
                  <c:v>6.36</c:v>
                </c:pt>
                <c:pt idx="613">
                  <c:v>6.36</c:v>
                </c:pt>
                <c:pt idx="614">
                  <c:v>6.36</c:v>
                </c:pt>
                <c:pt idx="615">
                  <c:v>6.36</c:v>
                </c:pt>
                <c:pt idx="616">
                  <c:v>6.36</c:v>
                </c:pt>
                <c:pt idx="617">
                  <c:v>6.36</c:v>
                </c:pt>
                <c:pt idx="618">
                  <c:v>6.36</c:v>
                </c:pt>
                <c:pt idx="619">
                  <c:v>6.36</c:v>
                </c:pt>
                <c:pt idx="620">
                  <c:v>6.36</c:v>
                </c:pt>
                <c:pt idx="621">
                  <c:v>6.36</c:v>
                </c:pt>
                <c:pt idx="622">
                  <c:v>6.36</c:v>
                </c:pt>
                <c:pt idx="623">
                  <c:v>6.36</c:v>
                </c:pt>
                <c:pt idx="624">
                  <c:v>6.36</c:v>
                </c:pt>
                <c:pt idx="625">
                  <c:v>6.36</c:v>
                </c:pt>
                <c:pt idx="626">
                  <c:v>6.36</c:v>
                </c:pt>
                <c:pt idx="627">
                  <c:v>6.36</c:v>
                </c:pt>
                <c:pt idx="628">
                  <c:v>6.36</c:v>
                </c:pt>
                <c:pt idx="629">
                  <c:v>6.36</c:v>
                </c:pt>
                <c:pt idx="630">
                  <c:v>6.36</c:v>
                </c:pt>
                <c:pt idx="631">
                  <c:v>6.36</c:v>
                </c:pt>
                <c:pt idx="632">
                  <c:v>6.36</c:v>
                </c:pt>
                <c:pt idx="633">
                  <c:v>6.36</c:v>
                </c:pt>
                <c:pt idx="634">
                  <c:v>6.36</c:v>
                </c:pt>
                <c:pt idx="635">
                  <c:v>6.36</c:v>
                </c:pt>
                <c:pt idx="636">
                  <c:v>6.36</c:v>
                </c:pt>
                <c:pt idx="637">
                  <c:v>6.36</c:v>
                </c:pt>
                <c:pt idx="638">
                  <c:v>6.36</c:v>
                </c:pt>
                <c:pt idx="639">
                  <c:v>6.36</c:v>
                </c:pt>
                <c:pt idx="640">
                  <c:v>6.36</c:v>
                </c:pt>
                <c:pt idx="641">
                  <c:v>6.36</c:v>
                </c:pt>
                <c:pt idx="642">
                  <c:v>6.36</c:v>
                </c:pt>
                <c:pt idx="643">
                  <c:v>6.36</c:v>
                </c:pt>
                <c:pt idx="644">
                  <c:v>6.36</c:v>
                </c:pt>
                <c:pt idx="645">
                  <c:v>6.36</c:v>
                </c:pt>
                <c:pt idx="646">
                  <c:v>6.36</c:v>
                </c:pt>
                <c:pt idx="647">
                  <c:v>6.36</c:v>
                </c:pt>
                <c:pt idx="648">
                  <c:v>6.36</c:v>
                </c:pt>
                <c:pt idx="649">
                  <c:v>6.36</c:v>
                </c:pt>
                <c:pt idx="650">
                  <c:v>6.36</c:v>
                </c:pt>
                <c:pt idx="651">
                  <c:v>6.36</c:v>
                </c:pt>
                <c:pt idx="652">
                  <c:v>6.36</c:v>
                </c:pt>
                <c:pt idx="653">
                  <c:v>6.36</c:v>
                </c:pt>
                <c:pt idx="654">
                  <c:v>6.36</c:v>
                </c:pt>
                <c:pt idx="655">
                  <c:v>6.36</c:v>
                </c:pt>
                <c:pt idx="656">
                  <c:v>6.36</c:v>
                </c:pt>
                <c:pt idx="657">
                  <c:v>6.36</c:v>
                </c:pt>
                <c:pt idx="658">
                  <c:v>6.36</c:v>
                </c:pt>
                <c:pt idx="659">
                  <c:v>6.36</c:v>
                </c:pt>
                <c:pt idx="660">
                  <c:v>6.36</c:v>
                </c:pt>
                <c:pt idx="661">
                  <c:v>6.36</c:v>
                </c:pt>
                <c:pt idx="662">
                  <c:v>6.36</c:v>
                </c:pt>
                <c:pt idx="663">
                  <c:v>6.36</c:v>
                </c:pt>
                <c:pt idx="664">
                  <c:v>6.36</c:v>
                </c:pt>
                <c:pt idx="665">
                  <c:v>6.36</c:v>
                </c:pt>
                <c:pt idx="666">
                  <c:v>6.36</c:v>
                </c:pt>
                <c:pt idx="667">
                  <c:v>6.36</c:v>
                </c:pt>
                <c:pt idx="668">
                  <c:v>6.36</c:v>
                </c:pt>
                <c:pt idx="669">
                  <c:v>6.36</c:v>
                </c:pt>
                <c:pt idx="670">
                  <c:v>6.36</c:v>
                </c:pt>
                <c:pt idx="671">
                  <c:v>6.36</c:v>
                </c:pt>
                <c:pt idx="672">
                  <c:v>6.36</c:v>
                </c:pt>
                <c:pt idx="673">
                  <c:v>6.36</c:v>
                </c:pt>
                <c:pt idx="674">
                  <c:v>6.36</c:v>
                </c:pt>
                <c:pt idx="675">
                  <c:v>6.36</c:v>
                </c:pt>
                <c:pt idx="676">
                  <c:v>6.36</c:v>
                </c:pt>
                <c:pt idx="677">
                  <c:v>6.36</c:v>
                </c:pt>
                <c:pt idx="678">
                  <c:v>6.36</c:v>
                </c:pt>
                <c:pt idx="679">
                  <c:v>6.36</c:v>
                </c:pt>
                <c:pt idx="680">
                  <c:v>6.36</c:v>
                </c:pt>
                <c:pt idx="681">
                  <c:v>6.36</c:v>
                </c:pt>
                <c:pt idx="682">
                  <c:v>6.36</c:v>
                </c:pt>
                <c:pt idx="683">
                  <c:v>6.36</c:v>
                </c:pt>
                <c:pt idx="684">
                  <c:v>6.36</c:v>
                </c:pt>
                <c:pt idx="685">
                  <c:v>6.36</c:v>
                </c:pt>
                <c:pt idx="686">
                  <c:v>6.36</c:v>
                </c:pt>
                <c:pt idx="687">
                  <c:v>6.36</c:v>
                </c:pt>
                <c:pt idx="688">
                  <c:v>6.36</c:v>
                </c:pt>
                <c:pt idx="689">
                  <c:v>6.36</c:v>
                </c:pt>
                <c:pt idx="690">
                  <c:v>6.36</c:v>
                </c:pt>
                <c:pt idx="691">
                  <c:v>6.36</c:v>
                </c:pt>
                <c:pt idx="692">
                  <c:v>6.36</c:v>
                </c:pt>
                <c:pt idx="693">
                  <c:v>6.36</c:v>
                </c:pt>
                <c:pt idx="694">
                  <c:v>6.36</c:v>
                </c:pt>
                <c:pt idx="695">
                  <c:v>6.36</c:v>
                </c:pt>
                <c:pt idx="696">
                  <c:v>6.36</c:v>
                </c:pt>
                <c:pt idx="697">
                  <c:v>6.36</c:v>
                </c:pt>
                <c:pt idx="698">
                  <c:v>6.36</c:v>
                </c:pt>
                <c:pt idx="699">
                  <c:v>6.36</c:v>
                </c:pt>
                <c:pt idx="700">
                  <c:v>6.36</c:v>
                </c:pt>
                <c:pt idx="701">
                  <c:v>6.36</c:v>
                </c:pt>
                <c:pt idx="702">
                  <c:v>6.36</c:v>
                </c:pt>
                <c:pt idx="703">
                  <c:v>6.36</c:v>
                </c:pt>
                <c:pt idx="704">
                  <c:v>6.36</c:v>
                </c:pt>
                <c:pt idx="705">
                  <c:v>6.36</c:v>
                </c:pt>
                <c:pt idx="706">
                  <c:v>6.36</c:v>
                </c:pt>
                <c:pt idx="707">
                  <c:v>6.36</c:v>
                </c:pt>
                <c:pt idx="708">
                  <c:v>6.36</c:v>
                </c:pt>
                <c:pt idx="709">
                  <c:v>6.36</c:v>
                </c:pt>
                <c:pt idx="710">
                  <c:v>6.36</c:v>
                </c:pt>
                <c:pt idx="711">
                  <c:v>6.36</c:v>
                </c:pt>
                <c:pt idx="712">
                  <c:v>6.36</c:v>
                </c:pt>
                <c:pt idx="713">
                  <c:v>6.36</c:v>
                </c:pt>
                <c:pt idx="714">
                  <c:v>6.36</c:v>
                </c:pt>
                <c:pt idx="715">
                  <c:v>6.36</c:v>
                </c:pt>
                <c:pt idx="716">
                  <c:v>6.36</c:v>
                </c:pt>
                <c:pt idx="717">
                  <c:v>6.36</c:v>
                </c:pt>
                <c:pt idx="718">
                  <c:v>6.36</c:v>
                </c:pt>
                <c:pt idx="719">
                  <c:v>6.36</c:v>
                </c:pt>
                <c:pt idx="720">
                  <c:v>6.36</c:v>
                </c:pt>
                <c:pt idx="721">
                  <c:v>6.36</c:v>
                </c:pt>
                <c:pt idx="722">
                  <c:v>6.36</c:v>
                </c:pt>
                <c:pt idx="723">
                  <c:v>6.36</c:v>
                </c:pt>
                <c:pt idx="724">
                  <c:v>6.36</c:v>
                </c:pt>
                <c:pt idx="725">
                  <c:v>6.36</c:v>
                </c:pt>
                <c:pt idx="726">
                  <c:v>6.36</c:v>
                </c:pt>
                <c:pt idx="727">
                  <c:v>6.36</c:v>
                </c:pt>
                <c:pt idx="728">
                  <c:v>6.36</c:v>
                </c:pt>
                <c:pt idx="729">
                  <c:v>6.36</c:v>
                </c:pt>
                <c:pt idx="730">
                  <c:v>6.36</c:v>
                </c:pt>
                <c:pt idx="731">
                  <c:v>6.36</c:v>
                </c:pt>
                <c:pt idx="732">
                  <c:v>6.36</c:v>
                </c:pt>
                <c:pt idx="733">
                  <c:v>6.36</c:v>
                </c:pt>
                <c:pt idx="734">
                  <c:v>6.36</c:v>
                </c:pt>
                <c:pt idx="735">
                  <c:v>6.36</c:v>
                </c:pt>
                <c:pt idx="736">
                  <c:v>6.36</c:v>
                </c:pt>
                <c:pt idx="737">
                  <c:v>6.36</c:v>
                </c:pt>
                <c:pt idx="738">
                  <c:v>6.36</c:v>
                </c:pt>
                <c:pt idx="739">
                  <c:v>6.36</c:v>
                </c:pt>
                <c:pt idx="740">
                  <c:v>6.36</c:v>
                </c:pt>
                <c:pt idx="741">
                  <c:v>6.36</c:v>
                </c:pt>
                <c:pt idx="742">
                  <c:v>6.36</c:v>
                </c:pt>
                <c:pt idx="743">
                  <c:v>6.36</c:v>
                </c:pt>
                <c:pt idx="744">
                  <c:v>6.36</c:v>
                </c:pt>
                <c:pt idx="745">
                  <c:v>6.36</c:v>
                </c:pt>
                <c:pt idx="746">
                  <c:v>6.36</c:v>
                </c:pt>
                <c:pt idx="747">
                  <c:v>6.36</c:v>
                </c:pt>
                <c:pt idx="748">
                  <c:v>6.36</c:v>
                </c:pt>
                <c:pt idx="749">
                  <c:v>6.36</c:v>
                </c:pt>
                <c:pt idx="750">
                  <c:v>6.36</c:v>
                </c:pt>
                <c:pt idx="751">
                  <c:v>6.36</c:v>
                </c:pt>
                <c:pt idx="752">
                  <c:v>6.36</c:v>
                </c:pt>
                <c:pt idx="753">
                  <c:v>6.36</c:v>
                </c:pt>
                <c:pt idx="754">
                  <c:v>6.36</c:v>
                </c:pt>
                <c:pt idx="755">
                  <c:v>6.36</c:v>
                </c:pt>
                <c:pt idx="756">
                  <c:v>6.36</c:v>
                </c:pt>
                <c:pt idx="757">
                  <c:v>6.36</c:v>
                </c:pt>
                <c:pt idx="758">
                  <c:v>6.36</c:v>
                </c:pt>
                <c:pt idx="759">
                  <c:v>6.36</c:v>
                </c:pt>
                <c:pt idx="760">
                  <c:v>6.36</c:v>
                </c:pt>
                <c:pt idx="761">
                  <c:v>6.36</c:v>
                </c:pt>
                <c:pt idx="762">
                  <c:v>6.36</c:v>
                </c:pt>
                <c:pt idx="763">
                  <c:v>6.36</c:v>
                </c:pt>
                <c:pt idx="764">
                  <c:v>6.36</c:v>
                </c:pt>
                <c:pt idx="765">
                  <c:v>6.36</c:v>
                </c:pt>
                <c:pt idx="766">
                  <c:v>6.36</c:v>
                </c:pt>
                <c:pt idx="767">
                  <c:v>6.36</c:v>
                </c:pt>
                <c:pt idx="768">
                  <c:v>6.36</c:v>
                </c:pt>
                <c:pt idx="769">
                  <c:v>6.36</c:v>
                </c:pt>
                <c:pt idx="770">
                  <c:v>6.36</c:v>
                </c:pt>
                <c:pt idx="771">
                  <c:v>6.36</c:v>
                </c:pt>
                <c:pt idx="772">
                  <c:v>6.36</c:v>
                </c:pt>
                <c:pt idx="773">
                  <c:v>6.36</c:v>
                </c:pt>
                <c:pt idx="774">
                  <c:v>6.36</c:v>
                </c:pt>
                <c:pt idx="775">
                  <c:v>6.36</c:v>
                </c:pt>
                <c:pt idx="776">
                  <c:v>6.36</c:v>
                </c:pt>
                <c:pt idx="777">
                  <c:v>6.36</c:v>
                </c:pt>
                <c:pt idx="778">
                  <c:v>6.36</c:v>
                </c:pt>
                <c:pt idx="779">
                  <c:v>6.36</c:v>
                </c:pt>
                <c:pt idx="780">
                  <c:v>6.36</c:v>
                </c:pt>
                <c:pt idx="781">
                  <c:v>6.36</c:v>
                </c:pt>
                <c:pt idx="782">
                  <c:v>6.36</c:v>
                </c:pt>
                <c:pt idx="783">
                  <c:v>6.36</c:v>
                </c:pt>
                <c:pt idx="784">
                  <c:v>6.36</c:v>
                </c:pt>
                <c:pt idx="785">
                  <c:v>6.36</c:v>
                </c:pt>
                <c:pt idx="786">
                  <c:v>6.36</c:v>
                </c:pt>
                <c:pt idx="787">
                  <c:v>6.36</c:v>
                </c:pt>
                <c:pt idx="788">
                  <c:v>6.36</c:v>
                </c:pt>
                <c:pt idx="789">
                  <c:v>6.36</c:v>
                </c:pt>
                <c:pt idx="790">
                  <c:v>6.36</c:v>
                </c:pt>
                <c:pt idx="791">
                  <c:v>6.36</c:v>
                </c:pt>
                <c:pt idx="792">
                  <c:v>6.36</c:v>
                </c:pt>
                <c:pt idx="793">
                  <c:v>6.36</c:v>
                </c:pt>
                <c:pt idx="794">
                  <c:v>6.36</c:v>
                </c:pt>
                <c:pt idx="795">
                  <c:v>6.36</c:v>
                </c:pt>
                <c:pt idx="796">
                  <c:v>6.36</c:v>
                </c:pt>
                <c:pt idx="797">
                  <c:v>6.36</c:v>
                </c:pt>
                <c:pt idx="798">
                  <c:v>6.36</c:v>
                </c:pt>
                <c:pt idx="799">
                  <c:v>6.36</c:v>
                </c:pt>
                <c:pt idx="800">
                  <c:v>6.36</c:v>
                </c:pt>
                <c:pt idx="801">
                  <c:v>6.36</c:v>
                </c:pt>
                <c:pt idx="802">
                  <c:v>6.36</c:v>
                </c:pt>
                <c:pt idx="803">
                  <c:v>6.36</c:v>
                </c:pt>
                <c:pt idx="804">
                  <c:v>6.36</c:v>
                </c:pt>
                <c:pt idx="805">
                  <c:v>6.36</c:v>
                </c:pt>
                <c:pt idx="806">
                  <c:v>6.36</c:v>
                </c:pt>
                <c:pt idx="807">
                  <c:v>6.36</c:v>
                </c:pt>
                <c:pt idx="808">
                  <c:v>6.36</c:v>
                </c:pt>
                <c:pt idx="809">
                  <c:v>6.36</c:v>
                </c:pt>
                <c:pt idx="810">
                  <c:v>6.36</c:v>
                </c:pt>
                <c:pt idx="811">
                  <c:v>6.36</c:v>
                </c:pt>
                <c:pt idx="812">
                  <c:v>6.36</c:v>
                </c:pt>
                <c:pt idx="813">
                  <c:v>6.36</c:v>
                </c:pt>
                <c:pt idx="814">
                  <c:v>6.36</c:v>
                </c:pt>
                <c:pt idx="815">
                  <c:v>6.36</c:v>
                </c:pt>
                <c:pt idx="816">
                  <c:v>6.36</c:v>
                </c:pt>
                <c:pt idx="817">
                  <c:v>6.36</c:v>
                </c:pt>
                <c:pt idx="818">
                  <c:v>6.36</c:v>
                </c:pt>
                <c:pt idx="819">
                  <c:v>6.36</c:v>
                </c:pt>
                <c:pt idx="820">
                  <c:v>6.36</c:v>
                </c:pt>
                <c:pt idx="821">
                  <c:v>6.36</c:v>
                </c:pt>
                <c:pt idx="822">
                  <c:v>6.36</c:v>
                </c:pt>
                <c:pt idx="823">
                  <c:v>6.36</c:v>
                </c:pt>
                <c:pt idx="824">
                  <c:v>6.36</c:v>
                </c:pt>
                <c:pt idx="825">
                  <c:v>6.36</c:v>
                </c:pt>
                <c:pt idx="826">
                  <c:v>6.36</c:v>
                </c:pt>
                <c:pt idx="827">
                  <c:v>6.36</c:v>
                </c:pt>
                <c:pt idx="828">
                  <c:v>6.36</c:v>
                </c:pt>
                <c:pt idx="829">
                  <c:v>6.36</c:v>
                </c:pt>
                <c:pt idx="830">
                  <c:v>6.36</c:v>
                </c:pt>
                <c:pt idx="831">
                  <c:v>6.36</c:v>
                </c:pt>
                <c:pt idx="832">
                  <c:v>6.36</c:v>
                </c:pt>
                <c:pt idx="833">
                  <c:v>6.36</c:v>
                </c:pt>
                <c:pt idx="834">
                  <c:v>6.36</c:v>
                </c:pt>
                <c:pt idx="835">
                  <c:v>6.36</c:v>
                </c:pt>
                <c:pt idx="836">
                  <c:v>6.36</c:v>
                </c:pt>
                <c:pt idx="837">
                  <c:v>6.36</c:v>
                </c:pt>
                <c:pt idx="838">
                  <c:v>6.36</c:v>
                </c:pt>
                <c:pt idx="839">
                  <c:v>6.36</c:v>
                </c:pt>
                <c:pt idx="840">
                  <c:v>6.36</c:v>
                </c:pt>
                <c:pt idx="841">
                  <c:v>6.36</c:v>
                </c:pt>
                <c:pt idx="842">
                  <c:v>6.36</c:v>
                </c:pt>
                <c:pt idx="843">
                  <c:v>6.36</c:v>
                </c:pt>
                <c:pt idx="844">
                  <c:v>6.36</c:v>
                </c:pt>
                <c:pt idx="845">
                  <c:v>6.36</c:v>
                </c:pt>
                <c:pt idx="846">
                  <c:v>6.36</c:v>
                </c:pt>
                <c:pt idx="847">
                  <c:v>6.36</c:v>
                </c:pt>
                <c:pt idx="848">
                  <c:v>6.36</c:v>
                </c:pt>
                <c:pt idx="849">
                  <c:v>6.36</c:v>
                </c:pt>
                <c:pt idx="850">
                  <c:v>6.36</c:v>
                </c:pt>
                <c:pt idx="851">
                  <c:v>6.36</c:v>
                </c:pt>
                <c:pt idx="852">
                  <c:v>6.36</c:v>
                </c:pt>
                <c:pt idx="853">
                  <c:v>6.36</c:v>
                </c:pt>
                <c:pt idx="854">
                  <c:v>6.36</c:v>
                </c:pt>
                <c:pt idx="855">
                  <c:v>6.36</c:v>
                </c:pt>
                <c:pt idx="856">
                  <c:v>6.36</c:v>
                </c:pt>
                <c:pt idx="857">
                  <c:v>6.36</c:v>
                </c:pt>
                <c:pt idx="858">
                  <c:v>6.36</c:v>
                </c:pt>
                <c:pt idx="859">
                  <c:v>6.36</c:v>
                </c:pt>
                <c:pt idx="860">
                  <c:v>6.36</c:v>
                </c:pt>
                <c:pt idx="861">
                  <c:v>6.36</c:v>
                </c:pt>
                <c:pt idx="862">
                  <c:v>6.36</c:v>
                </c:pt>
                <c:pt idx="863">
                  <c:v>6.36</c:v>
                </c:pt>
                <c:pt idx="864">
                  <c:v>6.36</c:v>
                </c:pt>
                <c:pt idx="865">
                  <c:v>6.36</c:v>
                </c:pt>
                <c:pt idx="866">
                  <c:v>6.36</c:v>
                </c:pt>
                <c:pt idx="867">
                  <c:v>6.36</c:v>
                </c:pt>
                <c:pt idx="868">
                  <c:v>6.36</c:v>
                </c:pt>
                <c:pt idx="869">
                  <c:v>6.36</c:v>
                </c:pt>
                <c:pt idx="870">
                  <c:v>6.36</c:v>
                </c:pt>
                <c:pt idx="871">
                  <c:v>6.36</c:v>
                </c:pt>
                <c:pt idx="872">
                  <c:v>6.36</c:v>
                </c:pt>
                <c:pt idx="873">
                  <c:v>6.36</c:v>
                </c:pt>
                <c:pt idx="874">
                  <c:v>6.36</c:v>
                </c:pt>
                <c:pt idx="875">
                  <c:v>6.36</c:v>
                </c:pt>
                <c:pt idx="876">
                  <c:v>6.36</c:v>
                </c:pt>
                <c:pt idx="877">
                  <c:v>6.36</c:v>
                </c:pt>
                <c:pt idx="878">
                  <c:v>6.36</c:v>
                </c:pt>
                <c:pt idx="879">
                  <c:v>6.36</c:v>
                </c:pt>
                <c:pt idx="880">
                  <c:v>6.36</c:v>
                </c:pt>
                <c:pt idx="881">
                  <c:v>6.36</c:v>
                </c:pt>
                <c:pt idx="882">
                  <c:v>6.36</c:v>
                </c:pt>
                <c:pt idx="883">
                  <c:v>6.36</c:v>
                </c:pt>
                <c:pt idx="884">
                  <c:v>6.36</c:v>
                </c:pt>
                <c:pt idx="885">
                  <c:v>6.36</c:v>
                </c:pt>
                <c:pt idx="886">
                  <c:v>6.36</c:v>
                </c:pt>
                <c:pt idx="887">
                  <c:v>6.36</c:v>
                </c:pt>
                <c:pt idx="888">
                  <c:v>6.36</c:v>
                </c:pt>
                <c:pt idx="889">
                  <c:v>6.36</c:v>
                </c:pt>
                <c:pt idx="890">
                  <c:v>6.36</c:v>
                </c:pt>
                <c:pt idx="891">
                  <c:v>6.36</c:v>
                </c:pt>
                <c:pt idx="892">
                  <c:v>6.36</c:v>
                </c:pt>
                <c:pt idx="893">
                  <c:v>6.36</c:v>
                </c:pt>
                <c:pt idx="894">
                  <c:v>6.36</c:v>
                </c:pt>
                <c:pt idx="895">
                  <c:v>6.36</c:v>
                </c:pt>
                <c:pt idx="896">
                  <c:v>6.36</c:v>
                </c:pt>
                <c:pt idx="897">
                  <c:v>6.36</c:v>
                </c:pt>
                <c:pt idx="898">
                  <c:v>6.36</c:v>
                </c:pt>
                <c:pt idx="899">
                  <c:v>6.36</c:v>
                </c:pt>
                <c:pt idx="900">
                  <c:v>6.36</c:v>
                </c:pt>
                <c:pt idx="901">
                  <c:v>6.36</c:v>
                </c:pt>
                <c:pt idx="902">
                  <c:v>6.36</c:v>
                </c:pt>
                <c:pt idx="903">
                  <c:v>6.36</c:v>
                </c:pt>
                <c:pt idx="904">
                  <c:v>6.36</c:v>
                </c:pt>
                <c:pt idx="905">
                  <c:v>6.36</c:v>
                </c:pt>
                <c:pt idx="906">
                  <c:v>6.36</c:v>
                </c:pt>
                <c:pt idx="907">
                  <c:v>6.36</c:v>
                </c:pt>
                <c:pt idx="908">
                  <c:v>6.36</c:v>
                </c:pt>
                <c:pt idx="909">
                  <c:v>6.36</c:v>
                </c:pt>
                <c:pt idx="910">
                  <c:v>6.36</c:v>
                </c:pt>
                <c:pt idx="911">
                  <c:v>6.36</c:v>
                </c:pt>
                <c:pt idx="912">
                  <c:v>6.36</c:v>
                </c:pt>
                <c:pt idx="913">
                  <c:v>6.36</c:v>
                </c:pt>
                <c:pt idx="914">
                  <c:v>6.36</c:v>
                </c:pt>
                <c:pt idx="915">
                  <c:v>6.36</c:v>
                </c:pt>
                <c:pt idx="916">
                  <c:v>6.36</c:v>
                </c:pt>
                <c:pt idx="917">
                  <c:v>6.36</c:v>
                </c:pt>
                <c:pt idx="918">
                  <c:v>6.36</c:v>
                </c:pt>
                <c:pt idx="919">
                  <c:v>6.36</c:v>
                </c:pt>
                <c:pt idx="920">
                  <c:v>6.36</c:v>
                </c:pt>
                <c:pt idx="921">
                  <c:v>6.36</c:v>
                </c:pt>
                <c:pt idx="922">
                  <c:v>6.36</c:v>
                </c:pt>
                <c:pt idx="923">
                  <c:v>6.36</c:v>
                </c:pt>
                <c:pt idx="924">
                  <c:v>6.36</c:v>
                </c:pt>
                <c:pt idx="925">
                  <c:v>6.36</c:v>
                </c:pt>
                <c:pt idx="926">
                  <c:v>6.36</c:v>
                </c:pt>
                <c:pt idx="927">
                  <c:v>6.36</c:v>
                </c:pt>
                <c:pt idx="928">
                  <c:v>6.36</c:v>
                </c:pt>
                <c:pt idx="929">
                  <c:v>6.36</c:v>
                </c:pt>
                <c:pt idx="930">
                  <c:v>6.36</c:v>
                </c:pt>
                <c:pt idx="931">
                  <c:v>6.36</c:v>
                </c:pt>
                <c:pt idx="932">
                  <c:v>6.36</c:v>
                </c:pt>
                <c:pt idx="933">
                  <c:v>6.36</c:v>
                </c:pt>
                <c:pt idx="934">
                  <c:v>6.36</c:v>
                </c:pt>
                <c:pt idx="935">
                  <c:v>6.36</c:v>
                </c:pt>
                <c:pt idx="936">
                  <c:v>6.36</c:v>
                </c:pt>
                <c:pt idx="937">
                  <c:v>6.36</c:v>
                </c:pt>
                <c:pt idx="938">
                  <c:v>6.36</c:v>
                </c:pt>
                <c:pt idx="939">
                  <c:v>6.36</c:v>
                </c:pt>
                <c:pt idx="940">
                  <c:v>6.36</c:v>
                </c:pt>
                <c:pt idx="941">
                  <c:v>6.36</c:v>
                </c:pt>
                <c:pt idx="942">
                  <c:v>6.36</c:v>
                </c:pt>
                <c:pt idx="943">
                  <c:v>6.36</c:v>
                </c:pt>
                <c:pt idx="944">
                  <c:v>6.36</c:v>
                </c:pt>
                <c:pt idx="945">
                  <c:v>6.36</c:v>
                </c:pt>
                <c:pt idx="946">
                  <c:v>6.36</c:v>
                </c:pt>
                <c:pt idx="947">
                  <c:v>6.36</c:v>
                </c:pt>
                <c:pt idx="948">
                  <c:v>6.36</c:v>
                </c:pt>
                <c:pt idx="949">
                  <c:v>6.36</c:v>
                </c:pt>
                <c:pt idx="950">
                  <c:v>6.36</c:v>
                </c:pt>
                <c:pt idx="951">
                  <c:v>6.36</c:v>
                </c:pt>
                <c:pt idx="952">
                  <c:v>6.36</c:v>
                </c:pt>
                <c:pt idx="953">
                  <c:v>6.36</c:v>
                </c:pt>
                <c:pt idx="954">
                  <c:v>6.36</c:v>
                </c:pt>
                <c:pt idx="955">
                  <c:v>6.36</c:v>
                </c:pt>
                <c:pt idx="956">
                  <c:v>6.36</c:v>
                </c:pt>
                <c:pt idx="957">
                  <c:v>6.36</c:v>
                </c:pt>
                <c:pt idx="958">
                  <c:v>6.36</c:v>
                </c:pt>
                <c:pt idx="959">
                  <c:v>6.36</c:v>
                </c:pt>
                <c:pt idx="960">
                  <c:v>6.36</c:v>
                </c:pt>
                <c:pt idx="961">
                  <c:v>6.36</c:v>
                </c:pt>
                <c:pt idx="962">
                  <c:v>6.36</c:v>
                </c:pt>
                <c:pt idx="963">
                  <c:v>6.36</c:v>
                </c:pt>
                <c:pt idx="964">
                  <c:v>6.36</c:v>
                </c:pt>
                <c:pt idx="965">
                  <c:v>6.36</c:v>
                </c:pt>
                <c:pt idx="966">
                  <c:v>6.36</c:v>
                </c:pt>
                <c:pt idx="967">
                  <c:v>6.36</c:v>
                </c:pt>
                <c:pt idx="968">
                  <c:v>6.36</c:v>
                </c:pt>
                <c:pt idx="969">
                  <c:v>6.36</c:v>
                </c:pt>
                <c:pt idx="970">
                  <c:v>6.36</c:v>
                </c:pt>
                <c:pt idx="971">
                  <c:v>6.36</c:v>
                </c:pt>
                <c:pt idx="972">
                  <c:v>6.36</c:v>
                </c:pt>
                <c:pt idx="973">
                  <c:v>6.36</c:v>
                </c:pt>
                <c:pt idx="974">
                  <c:v>6.36</c:v>
                </c:pt>
                <c:pt idx="975">
                  <c:v>6.36</c:v>
                </c:pt>
                <c:pt idx="976">
                  <c:v>6.36</c:v>
                </c:pt>
                <c:pt idx="977">
                  <c:v>6.36</c:v>
                </c:pt>
                <c:pt idx="978">
                  <c:v>6.36</c:v>
                </c:pt>
                <c:pt idx="979">
                  <c:v>6.36</c:v>
                </c:pt>
                <c:pt idx="980">
                  <c:v>6.36</c:v>
                </c:pt>
                <c:pt idx="981">
                  <c:v>6.36</c:v>
                </c:pt>
                <c:pt idx="982">
                  <c:v>6.36</c:v>
                </c:pt>
                <c:pt idx="983">
                  <c:v>6.36</c:v>
                </c:pt>
                <c:pt idx="984">
                  <c:v>6.36</c:v>
                </c:pt>
                <c:pt idx="985">
                  <c:v>6.36</c:v>
                </c:pt>
                <c:pt idx="986">
                  <c:v>6.36</c:v>
                </c:pt>
                <c:pt idx="987">
                  <c:v>6.36</c:v>
                </c:pt>
                <c:pt idx="988">
                  <c:v>6.36</c:v>
                </c:pt>
                <c:pt idx="989">
                  <c:v>6.36</c:v>
                </c:pt>
                <c:pt idx="990">
                  <c:v>6.36</c:v>
                </c:pt>
                <c:pt idx="991">
                  <c:v>6.36</c:v>
                </c:pt>
                <c:pt idx="992">
                  <c:v>6.36</c:v>
                </c:pt>
                <c:pt idx="993">
                  <c:v>6.36</c:v>
                </c:pt>
                <c:pt idx="994">
                  <c:v>6.36</c:v>
                </c:pt>
                <c:pt idx="995">
                  <c:v>6.36</c:v>
                </c:pt>
                <c:pt idx="996">
                  <c:v>6.36</c:v>
                </c:pt>
                <c:pt idx="997">
                  <c:v>6.36</c:v>
                </c:pt>
                <c:pt idx="998">
                  <c:v>6.36</c:v>
                </c:pt>
                <c:pt idx="999">
                  <c:v>6.36</c:v>
                </c:pt>
                <c:pt idx="1000">
                  <c:v>6.36</c:v>
                </c:pt>
                <c:pt idx="1001">
                  <c:v>6.36</c:v>
                </c:pt>
                <c:pt idx="1002">
                  <c:v>6.36</c:v>
                </c:pt>
                <c:pt idx="1003">
                  <c:v>6.36</c:v>
                </c:pt>
                <c:pt idx="1004">
                  <c:v>6.36</c:v>
                </c:pt>
                <c:pt idx="1005">
                  <c:v>6.36</c:v>
                </c:pt>
                <c:pt idx="1006">
                  <c:v>6.36</c:v>
                </c:pt>
                <c:pt idx="1007">
                  <c:v>6.36</c:v>
                </c:pt>
                <c:pt idx="1008">
                  <c:v>6.36</c:v>
                </c:pt>
                <c:pt idx="1009">
                  <c:v>6.36</c:v>
                </c:pt>
                <c:pt idx="1010">
                  <c:v>6.36</c:v>
                </c:pt>
                <c:pt idx="1011">
                  <c:v>6.36</c:v>
                </c:pt>
                <c:pt idx="1012">
                  <c:v>6.36</c:v>
                </c:pt>
                <c:pt idx="1013">
                  <c:v>6.36</c:v>
                </c:pt>
                <c:pt idx="1014">
                  <c:v>6.36</c:v>
                </c:pt>
                <c:pt idx="1015">
                  <c:v>6.36</c:v>
                </c:pt>
                <c:pt idx="1016">
                  <c:v>6.36</c:v>
                </c:pt>
                <c:pt idx="1017">
                  <c:v>6.36</c:v>
                </c:pt>
                <c:pt idx="1018">
                  <c:v>6.36</c:v>
                </c:pt>
                <c:pt idx="1019">
                  <c:v>6.36</c:v>
                </c:pt>
                <c:pt idx="1020">
                  <c:v>6.36</c:v>
                </c:pt>
                <c:pt idx="1021">
                  <c:v>6.36</c:v>
                </c:pt>
                <c:pt idx="1022">
                  <c:v>6.36</c:v>
                </c:pt>
                <c:pt idx="1023">
                  <c:v>6.36</c:v>
                </c:pt>
                <c:pt idx="1024">
                  <c:v>6.36</c:v>
                </c:pt>
                <c:pt idx="1025">
                  <c:v>6.36</c:v>
                </c:pt>
                <c:pt idx="1026">
                  <c:v>6.36</c:v>
                </c:pt>
                <c:pt idx="1027">
                  <c:v>6.36</c:v>
                </c:pt>
                <c:pt idx="1028">
                  <c:v>6.36</c:v>
                </c:pt>
                <c:pt idx="1029">
                  <c:v>6.36</c:v>
                </c:pt>
                <c:pt idx="1030">
                  <c:v>6.36</c:v>
                </c:pt>
                <c:pt idx="1031">
                  <c:v>6.36</c:v>
                </c:pt>
                <c:pt idx="1032">
                  <c:v>6.36</c:v>
                </c:pt>
                <c:pt idx="1033">
                  <c:v>6.36</c:v>
                </c:pt>
                <c:pt idx="1034">
                  <c:v>6.36</c:v>
                </c:pt>
                <c:pt idx="1035">
                  <c:v>6.36</c:v>
                </c:pt>
                <c:pt idx="1036">
                  <c:v>6.36</c:v>
                </c:pt>
                <c:pt idx="1037">
                  <c:v>6.36</c:v>
                </c:pt>
                <c:pt idx="1038">
                  <c:v>6.36</c:v>
                </c:pt>
                <c:pt idx="1039">
                  <c:v>6.36</c:v>
                </c:pt>
                <c:pt idx="1040">
                  <c:v>6.36</c:v>
                </c:pt>
                <c:pt idx="1041">
                  <c:v>6.36</c:v>
                </c:pt>
                <c:pt idx="1042">
                  <c:v>6.36</c:v>
                </c:pt>
                <c:pt idx="1043">
                  <c:v>6.36</c:v>
                </c:pt>
                <c:pt idx="1044">
                  <c:v>6.36</c:v>
                </c:pt>
                <c:pt idx="1045">
                  <c:v>6.36</c:v>
                </c:pt>
                <c:pt idx="1046">
                  <c:v>6.36</c:v>
                </c:pt>
                <c:pt idx="1047">
                  <c:v>6.36</c:v>
                </c:pt>
                <c:pt idx="1048">
                  <c:v>6.36</c:v>
                </c:pt>
                <c:pt idx="1049">
                  <c:v>6.36</c:v>
                </c:pt>
                <c:pt idx="1050">
                  <c:v>6.36</c:v>
                </c:pt>
                <c:pt idx="1051">
                  <c:v>6.36</c:v>
                </c:pt>
                <c:pt idx="1052">
                  <c:v>6.36</c:v>
                </c:pt>
                <c:pt idx="1053">
                  <c:v>6.36</c:v>
                </c:pt>
                <c:pt idx="1054">
                  <c:v>6.36</c:v>
                </c:pt>
                <c:pt idx="1055">
                  <c:v>6.36</c:v>
                </c:pt>
                <c:pt idx="1056">
                  <c:v>6.36</c:v>
                </c:pt>
                <c:pt idx="1057">
                  <c:v>6.36</c:v>
                </c:pt>
                <c:pt idx="1058">
                  <c:v>6.36</c:v>
                </c:pt>
                <c:pt idx="1059">
                  <c:v>6.36</c:v>
                </c:pt>
                <c:pt idx="1060">
                  <c:v>6.36</c:v>
                </c:pt>
                <c:pt idx="1061">
                  <c:v>6.36</c:v>
                </c:pt>
                <c:pt idx="1062">
                  <c:v>6.36</c:v>
                </c:pt>
                <c:pt idx="1063">
                  <c:v>6.36</c:v>
                </c:pt>
                <c:pt idx="1064">
                  <c:v>6.36</c:v>
                </c:pt>
                <c:pt idx="1065">
                  <c:v>6.36</c:v>
                </c:pt>
                <c:pt idx="1066">
                  <c:v>6.36</c:v>
                </c:pt>
                <c:pt idx="1067">
                  <c:v>6.36</c:v>
                </c:pt>
                <c:pt idx="1068">
                  <c:v>6.36</c:v>
                </c:pt>
                <c:pt idx="1069">
                  <c:v>6.36</c:v>
                </c:pt>
                <c:pt idx="1070">
                  <c:v>6.36</c:v>
                </c:pt>
                <c:pt idx="1071">
                  <c:v>6.36</c:v>
                </c:pt>
                <c:pt idx="1072">
                  <c:v>6.36</c:v>
                </c:pt>
                <c:pt idx="1073">
                  <c:v>6.36</c:v>
                </c:pt>
                <c:pt idx="1074">
                  <c:v>6.36</c:v>
                </c:pt>
                <c:pt idx="1075">
                  <c:v>6.36</c:v>
                </c:pt>
                <c:pt idx="1076">
                  <c:v>6.36</c:v>
                </c:pt>
                <c:pt idx="1077">
                  <c:v>6.36</c:v>
                </c:pt>
                <c:pt idx="1078">
                  <c:v>6.36</c:v>
                </c:pt>
                <c:pt idx="1079">
                  <c:v>6.36</c:v>
                </c:pt>
                <c:pt idx="1080">
                  <c:v>6.36</c:v>
                </c:pt>
                <c:pt idx="1081">
                  <c:v>6.36</c:v>
                </c:pt>
                <c:pt idx="1082">
                  <c:v>6.36</c:v>
                </c:pt>
                <c:pt idx="1083">
                  <c:v>6.36</c:v>
                </c:pt>
                <c:pt idx="1084">
                  <c:v>6.36</c:v>
                </c:pt>
                <c:pt idx="1085">
                  <c:v>6.36</c:v>
                </c:pt>
                <c:pt idx="1086">
                  <c:v>6.36</c:v>
                </c:pt>
                <c:pt idx="1087">
                  <c:v>6.36</c:v>
                </c:pt>
                <c:pt idx="1088">
                  <c:v>6.36</c:v>
                </c:pt>
                <c:pt idx="1089">
                  <c:v>6.36</c:v>
                </c:pt>
                <c:pt idx="1090">
                  <c:v>6.36</c:v>
                </c:pt>
                <c:pt idx="1091">
                  <c:v>6.36</c:v>
                </c:pt>
                <c:pt idx="1092">
                  <c:v>6.36</c:v>
                </c:pt>
                <c:pt idx="1093">
                  <c:v>6.36</c:v>
                </c:pt>
                <c:pt idx="1094">
                  <c:v>6.36</c:v>
                </c:pt>
                <c:pt idx="1095">
                  <c:v>6.36</c:v>
                </c:pt>
                <c:pt idx="1096">
                  <c:v>6.36</c:v>
                </c:pt>
                <c:pt idx="1097">
                  <c:v>6.36</c:v>
                </c:pt>
                <c:pt idx="1098">
                  <c:v>6.36</c:v>
                </c:pt>
                <c:pt idx="1099">
                  <c:v>6.36</c:v>
                </c:pt>
                <c:pt idx="1100">
                  <c:v>6.36</c:v>
                </c:pt>
                <c:pt idx="1101">
                  <c:v>6.36</c:v>
                </c:pt>
                <c:pt idx="1102">
                  <c:v>6.36</c:v>
                </c:pt>
                <c:pt idx="1103">
                  <c:v>6.36</c:v>
                </c:pt>
                <c:pt idx="1104">
                  <c:v>6.36</c:v>
                </c:pt>
                <c:pt idx="1105">
                  <c:v>6.36</c:v>
                </c:pt>
                <c:pt idx="1106">
                  <c:v>6.36</c:v>
                </c:pt>
                <c:pt idx="1107">
                  <c:v>6.36</c:v>
                </c:pt>
                <c:pt idx="1108">
                  <c:v>6.36</c:v>
                </c:pt>
                <c:pt idx="1109">
                  <c:v>6.36</c:v>
                </c:pt>
                <c:pt idx="1110">
                  <c:v>6.36</c:v>
                </c:pt>
                <c:pt idx="1111">
                  <c:v>6.36</c:v>
                </c:pt>
                <c:pt idx="1112">
                  <c:v>6.36</c:v>
                </c:pt>
                <c:pt idx="1113">
                  <c:v>6.36</c:v>
                </c:pt>
                <c:pt idx="1114">
                  <c:v>6.36</c:v>
                </c:pt>
                <c:pt idx="1115">
                  <c:v>6.36</c:v>
                </c:pt>
                <c:pt idx="1116">
                  <c:v>6.36</c:v>
                </c:pt>
                <c:pt idx="1117">
                  <c:v>6.36</c:v>
                </c:pt>
                <c:pt idx="1118">
                  <c:v>6.36</c:v>
                </c:pt>
                <c:pt idx="1119">
                  <c:v>6.36</c:v>
                </c:pt>
                <c:pt idx="1120">
                  <c:v>6.36</c:v>
                </c:pt>
                <c:pt idx="1121">
                  <c:v>6.36</c:v>
                </c:pt>
                <c:pt idx="1122">
                  <c:v>6.36</c:v>
                </c:pt>
                <c:pt idx="1123">
                  <c:v>6.36</c:v>
                </c:pt>
                <c:pt idx="1124">
                  <c:v>6.36</c:v>
                </c:pt>
                <c:pt idx="1125">
                  <c:v>6.36</c:v>
                </c:pt>
                <c:pt idx="1126">
                  <c:v>6.36</c:v>
                </c:pt>
                <c:pt idx="1127">
                  <c:v>6.36</c:v>
                </c:pt>
                <c:pt idx="1128">
                  <c:v>6.36</c:v>
                </c:pt>
                <c:pt idx="1129">
                  <c:v>6.36</c:v>
                </c:pt>
                <c:pt idx="1130">
                  <c:v>6.36</c:v>
                </c:pt>
                <c:pt idx="1131">
                  <c:v>6.36</c:v>
                </c:pt>
                <c:pt idx="1132">
                  <c:v>6.36</c:v>
                </c:pt>
                <c:pt idx="1133">
                  <c:v>6.36</c:v>
                </c:pt>
                <c:pt idx="1134">
                  <c:v>6.36</c:v>
                </c:pt>
                <c:pt idx="1135">
                  <c:v>6.36</c:v>
                </c:pt>
                <c:pt idx="1136">
                  <c:v>6.36</c:v>
                </c:pt>
                <c:pt idx="1137">
                  <c:v>6.36</c:v>
                </c:pt>
                <c:pt idx="1138">
                  <c:v>6.36</c:v>
                </c:pt>
                <c:pt idx="1139">
                  <c:v>6.36</c:v>
                </c:pt>
                <c:pt idx="1140">
                  <c:v>6.36</c:v>
                </c:pt>
                <c:pt idx="1141">
                  <c:v>6.36</c:v>
                </c:pt>
                <c:pt idx="1142">
                  <c:v>6.36</c:v>
                </c:pt>
                <c:pt idx="1143">
                  <c:v>6.36</c:v>
                </c:pt>
                <c:pt idx="1144">
                  <c:v>6.36</c:v>
                </c:pt>
                <c:pt idx="1145">
                  <c:v>6.36</c:v>
                </c:pt>
                <c:pt idx="1146">
                  <c:v>6.36</c:v>
                </c:pt>
                <c:pt idx="1147">
                  <c:v>6.36</c:v>
                </c:pt>
                <c:pt idx="1148">
                  <c:v>6.36</c:v>
                </c:pt>
                <c:pt idx="1149">
                  <c:v>6.36</c:v>
                </c:pt>
                <c:pt idx="1150">
                  <c:v>6.36</c:v>
                </c:pt>
                <c:pt idx="1151">
                  <c:v>6.36</c:v>
                </c:pt>
                <c:pt idx="1152">
                  <c:v>6.36</c:v>
                </c:pt>
                <c:pt idx="1153">
                  <c:v>6.36</c:v>
                </c:pt>
                <c:pt idx="1154">
                  <c:v>6.36</c:v>
                </c:pt>
                <c:pt idx="1155">
                  <c:v>6.36</c:v>
                </c:pt>
                <c:pt idx="1156">
                  <c:v>6.36</c:v>
                </c:pt>
                <c:pt idx="1157">
                  <c:v>6.36</c:v>
                </c:pt>
                <c:pt idx="1158">
                  <c:v>6.36</c:v>
                </c:pt>
                <c:pt idx="1159">
                  <c:v>6.36</c:v>
                </c:pt>
                <c:pt idx="1160">
                  <c:v>6.36</c:v>
                </c:pt>
                <c:pt idx="1161">
                  <c:v>6.36</c:v>
                </c:pt>
                <c:pt idx="1162">
                  <c:v>6.36</c:v>
                </c:pt>
                <c:pt idx="1163">
                  <c:v>6.36</c:v>
                </c:pt>
                <c:pt idx="1164">
                  <c:v>6.36</c:v>
                </c:pt>
                <c:pt idx="1165">
                  <c:v>6.36</c:v>
                </c:pt>
                <c:pt idx="1166">
                  <c:v>6.36</c:v>
                </c:pt>
                <c:pt idx="1167">
                  <c:v>6.36</c:v>
                </c:pt>
                <c:pt idx="1168">
                  <c:v>6.36</c:v>
                </c:pt>
                <c:pt idx="1169">
                  <c:v>6.36</c:v>
                </c:pt>
                <c:pt idx="1170">
                  <c:v>6.36</c:v>
                </c:pt>
                <c:pt idx="1171">
                  <c:v>6.36</c:v>
                </c:pt>
                <c:pt idx="1172">
                  <c:v>6.36</c:v>
                </c:pt>
                <c:pt idx="1173">
                  <c:v>6.36</c:v>
                </c:pt>
                <c:pt idx="1174">
                  <c:v>6.36</c:v>
                </c:pt>
                <c:pt idx="1175">
                  <c:v>6.36</c:v>
                </c:pt>
                <c:pt idx="1176">
                  <c:v>6.36</c:v>
                </c:pt>
                <c:pt idx="1177">
                  <c:v>6.36</c:v>
                </c:pt>
                <c:pt idx="1178">
                  <c:v>6.36</c:v>
                </c:pt>
                <c:pt idx="1179">
                  <c:v>6.36</c:v>
                </c:pt>
                <c:pt idx="1180">
                  <c:v>6.36</c:v>
                </c:pt>
                <c:pt idx="1181">
                  <c:v>6.36</c:v>
                </c:pt>
                <c:pt idx="1182">
                  <c:v>6.36</c:v>
                </c:pt>
                <c:pt idx="1183">
                  <c:v>6.36</c:v>
                </c:pt>
                <c:pt idx="1184">
                  <c:v>6.36</c:v>
                </c:pt>
                <c:pt idx="1185">
                  <c:v>6.36</c:v>
                </c:pt>
                <c:pt idx="1186">
                  <c:v>6.36</c:v>
                </c:pt>
                <c:pt idx="1187">
                  <c:v>6.36</c:v>
                </c:pt>
                <c:pt idx="1188">
                  <c:v>6.36</c:v>
                </c:pt>
                <c:pt idx="1189">
                  <c:v>6.36</c:v>
                </c:pt>
                <c:pt idx="1190">
                  <c:v>6.36</c:v>
                </c:pt>
                <c:pt idx="1191">
                  <c:v>6.36</c:v>
                </c:pt>
                <c:pt idx="1192">
                  <c:v>6.36</c:v>
                </c:pt>
                <c:pt idx="1193">
                  <c:v>6.36</c:v>
                </c:pt>
                <c:pt idx="1194">
                  <c:v>6.36</c:v>
                </c:pt>
                <c:pt idx="1195">
                  <c:v>6.36</c:v>
                </c:pt>
                <c:pt idx="1196">
                  <c:v>6.36</c:v>
                </c:pt>
                <c:pt idx="1197">
                  <c:v>6.36</c:v>
                </c:pt>
                <c:pt idx="1198">
                  <c:v>6.36</c:v>
                </c:pt>
                <c:pt idx="1199">
                  <c:v>6.36</c:v>
                </c:pt>
                <c:pt idx="1200">
                  <c:v>6.36</c:v>
                </c:pt>
                <c:pt idx="1201">
                  <c:v>6.36</c:v>
                </c:pt>
                <c:pt idx="1202">
                  <c:v>6.36</c:v>
                </c:pt>
                <c:pt idx="1203">
                  <c:v>6.36</c:v>
                </c:pt>
                <c:pt idx="1204">
                  <c:v>6.36</c:v>
                </c:pt>
                <c:pt idx="1205">
                  <c:v>6.36</c:v>
                </c:pt>
                <c:pt idx="1206">
                  <c:v>6.36</c:v>
                </c:pt>
                <c:pt idx="1207">
                  <c:v>6.36</c:v>
                </c:pt>
                <c:pt idx="1208">
                  <c:v>6.36</c:v>
                </c:pt>
                <c:pt idx="1209">
                  <c:v>6.36</c:v>
                </c:pt>
                <c:pt idx="1210">
                  <c:v>6.36</c:v>
                </c:pt>
                <c:pt idx="1211">
                  <c:v>6.36</c:v>
                </c:pt>
                <c:pt idx="1212">
                  <c:v>6.36</c:v>
                </c:pt>
                <c:pt idx="1213">
                  <c:v>6.36</c:v>
                </c:pt>
                <c:pt idx="1214">
                  <c:v>6.36</c:v>
                </c:pt>
                <c:pt idx="1215">
                  <c:v>6.36</c:v>
                </c:pt>
                <c:pt idx="1216">
                  <c:v>6.36</c:v>
                </c:pt>
                <c:pt idx="1217">
                  <c:v>6.36</c:v>
                </c:pt>
                <c:pt idx="1218">
                  <c:v>6.36</c:v>
                </c:pt>
                <c:pt idx="1219">
                  <c:v>6.36</c:v>
                </c:pt>
                <c:pt idx="1220">
                  <c:v>6.36</c:v>
                </c:pt>
                <c:pt idx="1221">
                  <c:v>6.36</c:v>
                </c:pt>
                <c:pt idx="1222">
                  <c:v>6.36</c:v>
                </c:pt>
                <c:pt idx="1223">
                  <c:v>6.36</c:v>
                </c:pt>
                <c:pt idx="1224">
                  <c:v>6.36</c:v>
                </c:pt>
                <c:pt idx="1225">
                  <c:v>6.36</c:v>
                </c:pt>
                <c:pt idx="1226">
                  <c:v>6.36</c:v>
                </c:pt>
                <c:pt idx="1227">
                  <c:v>6.36</c:v>
                </c:pt>
                <c:pt idx="1228">
                  <c:v>6.36</c:v>
                </c:pt>
                <c:pt idx="1229">
                  <c:v>6.36</c:v>
                </c:pt>
                <c:pt idx="1230">
                  <c:v>6.36</c:v>
                </c:pt>
                <c:pt idx="1231">
                  <c:v>6.36</c:v>
                </c:pt>
                <c:pt idx="1232">
                  <c:v>6.36</c:v>
                </c:pt>
                <c:pt idx="1233">
                  <c:v>6.36</c:v>
                </c:pt>
                <c:pt idx="1234">
                  <c:v>6.36</c:v>
                </c:pt>
                <c:pt idx="1235">
                  <c:v>6.36</c:v>
                </c:pt>
                <c:pt idx="1236">
                  <c:v>6.36</c:v>
                </c:pt>
                <c:pt idx="1237">
                  <c:v>6.36</c:v>
                </c:pt>
                <c:pt idx="1238">
                  <c:v>6.36</c:v>
                </c:pt>
                <c:pt idx="1239">
                  <c:v>6.36</c:v>
                </c:pt>
                <c:pt idx="1240">
                  <c:v>6.36</c:v>
                </c:pt>
                <c:pt idx="1241">
                  <c:v>6.36</c:v>
                </c:pt>
                <c:pt idx="1242">
                  <c:v>6.36</c:v>
                </c:pt>
                <c:pt idx="1243">
                  <c:v>6.36</c:v>
                </c:pt>
                <c:pt idx="1244">
                  <c:v>6.36</c:v>
                </c:pt>
                <c:pt idx="1245">
                  <c:v>6.36</c:v>
                </c:pt>
                <c:pt idx="1246">
                  <c:v>6.36</c:v>
                </c:pt>
                <c:pt idx="1247">
                  <c:v>6.36</c:v>
                </c:pt>
                <c:pt idx="1248">
                  <c:v>6.36</c:v>
                </c:pt>
                <c:pt idx="1249">
                  <c:v>6.36</c:v>
                </c:pt>
                <c:pt idx="1250">
                  <c:v>6.36</c:v>
                </c:pt>
                <c:pt idx="1251">
                  <c:v>6.36</c:v>
                </c:pt>
                <c:pt idx="1252">
                  <c:v>6.36</c:v>
                </c:pt>
                <c:pt idx="1253">
                  <c:v>6.36</c:v>
                </c:pt>
                <c:pt idx="1254">
                  <c:v>6.36</c:v>
                </c:pt>
                <c:pt idx="1255">
                  <c:v>6.36</c:v>
                </c:pt>
                <c:pt idx="1256">
                  <c:v>6.36</c:v>
                </c:pt>
                <c:pt idx="1257">
                  <c:v>6.36</c:v>
                </c:pt>
                <c:pt idx="1258">
                  <c:v>6.36</c:v>
                </c:pt>
                <c:pt idx="1259">
                  <c:v>6.36</c:v>
                </c:pt>
                <c:pt idx="1260">
                  <c:v>6.36</c:v>
                </c:pt>
                <c:pt idx="1261">
                  <c:v>6.36</c:v>
                </c:pt>
                <c:pt idx="1262">
                  <c:v>6.36</c:v>
                </c:pt>
                <c:pt idx="1263">
                  <c:v>6.36</c:v>
                </c:pt>
                <c:pt idx="1264">
                  <c:v>6.36</c:v>
                </c:pt>
                <c:pt idx="1265">
                  <c:v>6.36</c:v>
                </c:pt>
                <c:pt idx="1266">
                  <c:v>6.36</c:v>
                </c:pt>
                <c:pt idx="1267">
                  <c:v>6.36</c:v>
                </c:pt>
                <c:pt idx="1268">
                  <c:v>6.36</c:v>
                </c:pt>
                <c:pt idx="1269">
                  <c:v>6.36</c:v>
                </c:pt>
                <c:pt idx="1270">
                  <c:v>6.36</c:v>
                </c:pt>
                <c:pt idx="1271">
                  <c:v>6.36</c:v>
                </c:pt>
                <c:pt idx="1272">
                  <c:v>6.36</c:v>
                </c:pt>
                <c:pt idx="1273">
                  <c:v>6.36</c:v>
                </c:pt>
                <c:pt idx="1274">
                  <c:v>6.36</c:v>
                </c:pt>
                <c:pt idx="1275">
                  <c:v>6.36</c:v>
                </c:pt>
                <c:pt idx="1276">
                  <c:v>6.36</c:v>
                </c:pt>
                <c:pt idx="1277">
                  <c:v>6.36</c:v>
                </c:pt>
                <c:pt idx="1278">
                  <c:v>6.36</c:v>
                </c:pt>
                <c:pt idx="1279">
                  <c:v>6.36</c:v>
                </c:pt>
                <c:pt idx="1280">
                  <c:v>6.36</c:v>
                </c:pt>
                <c:pt idx="1281">
                  <c:v>6.36</c:v>
                </c:pt>
                <c:pt idx="1282">
                  <c:v>6.36</c:v>
                </c:pt>
                <c:pt idx="1283">
                  <c:v>6.36</c:v>
                </c:pt>
                <c:pt idx="1284">
                  <c:v>6.36</c:v>
                </c:pt>
                <c:pt idx="1285">
                  <c:v>6.36</c:v>
                </c:pt>
                <c:pt idx="1286">
                  <c:v>6.36</c:v>
                </c:pt>
                <c:pt idx="1287">
                  <c:v>6.36</c:v>
                </c:pt>
                <c:pt idx="1288">
                  <c:v>6.36</c:v>
                </c:pt>
                <c:pt idx="1289">
                  <c:v>6.36</c:v>
                </c:pt>
                <c:pt idx="1290">
                  <c:v>6.36</c:v>
                </c:pt>
                <c:pt idx="1291">
                  <c:v>6.36</c:v>
                </c:pt>
                <c:pt idx="1292">
                  <c:v>6.36</c:v>
                </c:pt>
                <c:pt idx="1293">
                  <c:v>6.36</c:v>
                </c:pt>
                <c:pt idx="1294">
                  <c:v>6.36</c:v>
                </c:pt>
                <c:pt idx="1295">
                  <c:v>6.36</c:v>
                </c:pt>
                <c:pt idx="1296">
                  <c:v>6.36</c:v>
                </c:pt>
                <c:pt idx="1297">
                  <c:v>6.36</c:v>
                </c:pt>
                <c:pt idx="1298">
                  <c:v>6.36</c:v>
                </c:pt>
                <c:pt idx="1299">
                  <c:v>6.36</c:v>
                </c:pt>
                <c:pt idx="1300">
                  <c:v>6.36</c:v>
                </c:pt>
                <c:pt idx="1301">
                  <c:v>6.36</c:v>
                </c:pt>
                <c:pt idx="1302">
                  <c:v>6.36</c:v>
                </c:pt>
                <c:pt idx="1303">
                  <c:v>6.36</c:v>
                </c:pt>
                <c:pt idx="1304">
                  <c:v>6.36</c:v>
                </c:pt>
                <c:pt idx="1305">
                  <c:v>6.36</c:v>
                </c:pt>
                <c:pt idx="1306">
                  <c:v>6.36</c:v>
                </c:pt>
                <c:pt idx="1307">
                  <c:v>6.36</c:v>
                </c:pt>
                <c:pt idx="1308">
                  <c:v>6.36</c:v>
                </c:pt>
                <c:pt idx="1309">
                  <c:v>6.36</c:v>
                </c:pt>
                <c:pt idx="1310">
                  <c:v>6.36</c:v>
                </c:pt>
                <c:pt idx="1311">
                  <c:v>6.36</c:v>
                </c:pt>
                <c:pt idx="1312">
                  <c:v>6.36</c:v>
                </c:pt>
                <c:pt idx="1313">
                  <c:v>6.36</c:v>
                </c:pt>
                <c:pt idx="1314">
                  <c:v>6.36</c:v>
                </c:pt>
                <c:pt idx="1315">
                  <c:v>6.36</c:v>
                </c:pt>
                <c:pt idx="1316">
                  <c:v>6.36</c:v>
                </c:pt>
                <c:pt idx="1317">
                  <c:v>6.36</c:v>
                </c:pt>
                <c:pt idx="1318">
                  <c:v>6.36</c:v>
                </c:pt>
                <c:pt idx="1319">
                  <c:v>6.36</c:v>
                </c:pt>
                <c:pt idx="1320">
                  <c:v>6.36</c:v>
                </c:pt>
                <c:pt idx="1321">
                  <c:v>6.36</c:v>
                </c:pt>
                <c:pt idx="1322">
                  <c:v>6.36</c:v>
                </c:pt>
                <c:pt idx="1323">
                  <c:v>6.36</c:v>
                </c:pt>
                <c:pt idx="1324">
                  <c:v>6.36</c:v>
                </c:pt>
                <c:pt idx="1325">
                  <c:v>6.36</c:v>
                </c:pt>
                <c:pt idx="1326">
                  <c:v>6.36</c:v>
                </c:pt>
                <c:pt idx="1327">
                  <c:v>6.36</c:v>
                </c:pt>
                <c:pt idx="1328">
                  <c:v>6.36</c:v>
                </c:pt>
                <c:pt idx="1329">
                  <c:v>6.36</c:v>
                </c:pt>
                <c:pt idx="1330">
                  <c:v>6.36</c:v>
                </c:pt>
                <c:pt idx="1331">
                  <c:v>6.36</c:v>
                </c:pt>
                <c:pt idx="1332">
                  <c:v>6.36</c:v>
                </c:pt>
                <c:pt idx="1333">
                  <c:v>6.36</c:v>
                </c:pt>
                <c:pt idx="1334">
                  <c:v>6.36</c:v>
                </c:pt>
                <c:pt idx="1335">
                  <c:v>6.36</c:v>
                </c:pt>
                <c:pt idx="1336">
                  <c:v>6.36</c:v>
                </c:pt>
                <c:pt idx="1337">
                  <c:v>6.36</c:v>
                </c:pt>
                <c:pt idx="1338">
                  <c:v>6.36</c:v>
                </c:pt>
                <c:pt idx="1339">
                  <c:v>6.36</c:v>
                </c:pt>
                <c:pt idx="1340">
                  <c:v>6.36</c:v>
                </c:pt>
                <c:pt idx="1341">
                  <c:v>6.36</c:v>
                </c:pt>
                <c:pt idx="1342">
                  <c:v>6.36</c:v>
                </c:pt>
                <c:pt idx="1343">
                  <c:v>6.36</c:v>
                </c:pt>
                <c:pt idx="1344">
                  <c:v>6.36</c:v>
                </c:pt>
                <c:pt idx="1345">
                  <c:v>6.36</c:v>
                </c:pt>
                <c:pt idx="1346">
                  <c:v>6.36</c:v>
                </c:pt>
                <c:pt idx="1347">
                  <c:v>6.36</c:v>
                </c:pt>
                <c:pt idx="1348">
                  <c:v>6.36</c:v>
                </c:pt>
                <c:pt idx="1349">
                  <c:v>6.36</c:v>
                </c:pt>
                <c:pt idx="1350">
                  <c:v>6.36</c:v>
                </c:pt>
                <c:pt idx="1351">
                  <c:v>6.36</c:v>
                </c:pt>
                <c:pt idx="1352">
                  <c:v>6.36</c:v>
                </c:pt>
                <c:pt idx="1353">
                  <c:v>6.36</c:v>
                </c:pt>
                <c:pt idx="1354">
                  <c:v>6.36</c:v>
                </c:pt>
                <c:pt idx="1355">
                  <c:v>6.36</c:v>
                </c:pt>
                <c:pt idx="1356">
                  <c:v>6.36</c:v>
                </c:pt>
                <c:pt idx="1357">
                  <c:v>6.36</c:v>
                </c:pt>
                <c:pt idx="1358">
                  <c:v>6.36</c:v>
                </c:pt>
                <c:pt idx="1359">
                  <c:v>6.36</c:v>
                </c:pt>
                <c:pt idx="1360">
                  <c:v>6.36</c:v>
                </c:pt>
                <c:pt idx="1361">
                  <c:v>6.36</c:v>
                </c:pt>
                <c:pt idx="1362">
                  <c:v>6.36</c:v>
                </c:pt>
                <c:pt idx="1363">
                  <c:v>6.36</c:v>
                </c:pt>
                <c:pt idx="1364">
                  <c:v>6.36</c:v>
                </c:pt>
                <c:pt idx="1365">
                  <c:v>6.36</c:v>
                </c:pt>
                <c:pt idx="1366">
                  <c:v>6.36</c:v>
                </c:pt>
                <c:pt idx="1367">
                  <c:v>6.36</c:v>
                </c:pt>
                <c:pt idx="1368">
                  <c:v>6.36</c:v>
                </c:pt>
                <c:pt idx="1369">
                  <c:v>6.36</c:v>
                </c:pt>
                <c:pt idx="1370">
                  <c:v>6.36</c:v>
                </c:pt>
                <c:pt idx="1371">
                  <c:v>6.36</c:v>
                </c:pt>
                <c:pt idx="1372">
                  <c:v>6.36</c:v>
                </c:pt>
                <c:pt idx="1373">
                  <c:v>6.36</c:v>
                </c:pt>
                <c:pt idx="1374">
                  <c:v>6.36</c:v>
                </c:pt>
                <c:pt idx="1375">
                  <c:v>6.36</c:v>
                </c:pt>
                <c:pt idx="1376">
                  <c:v>6.36</c:v>
                </c:pt>
                <c:pt idx="1377">
                  <c:v>6.36</c:v>
                </c:pt>
                <c:pt idx="1378">
                  <c:v>6.36</c:v>
                </c:pt>
                <c:pt idx="1379">
                  <c:v>6.36</c:v>
                </c:pt>
                <c:pt idx="1380">
                  <c:v>6.36</c:v>
                </c:pt>
                <c:pt idx="1381">
                  <c:v>6.36</c:v>
                </c:pt>
                <c:pt idx="1382">
                  <c:v>6.36</c:v>
                </c:pt>
                <c:pt idx="1383">
                  <c:v>6.36</c:v>
                </c:pt>
                <c:pt idx="1384">
                  <c:v>6.36</c:v>
                </c:pt>
                <c:pt idx="1385">
                  <c:v>6.36</c:v>
                </c:pt>
                <c:pt idx="1386">
                  <c:v>6.36</c:v>
                </c:pt>
                <c:pt idx="1387">
                  <c:v>6.36</c:v>
                </c:pt>
                <c:pt idx="1388">
                  <c:v>6.36</c:v>
                </c:pt>
                <c:pt idx="1389">
                  <c:v>6.36</c:v>
                </c:pt>
                <c:pt idx="1390">
                  <c:v>6.36</c:v>
                </c:pt>
                <c:pt idx="1391">
                  <c:v>6.36</c:v>
                </c:pt>
                <c:pt idx="1392">
                  <c:v>6.36</c:v>
                </c:pt>
                <c:pt idx="1393">
                  <c:v>6.36</c:v>
                </c:pt>
                <c:pt idx="1394">
                  <c:v>6.36</c:v>
                </c:pt>
                <c:pt idx="1395">
                  <c:v>6.36</c:v>
                </c:pt>
                <c:pt idx="1396">
                  <c:v>6.36</c:v>
                </c:pt>
                <c:pt idx="1397">
                  <c:v>6.36</c:v>
                </c:pt>
                <c:pt idx="1398">
                  <c:v>6.36</c:v>
                </c:pt>
                <c:pt idx="1399">
                  <c:v>6.36</c:v>
                </c:pt>
                <c:pt idx="1400">
                  <c:v>6.36</c:v>
                </c:pt>
                <c:pt idx="1401">
                  <c:v>6.36</c:v>
                </c:pt>
                <c:pt idx="1402">
                  <c:v>6.36</c:v>
                </c:pt>
                <c:pt idx="1403">
                  <c:v>6.36</c:v>
                </c:pt>
                <c:pt idx="1404">
                  <c:v>6.36</c:v>
                </c:pt>
                <c:pt idx="1405">
                  <c:v>6.36</c:v>
                </c:pt>
                <c:pt idx="1406">
                  <c:v>6.36</c:v>
                </c:pt>
                <c:pt idx="1407">
                  <c:v>6.36</c:v>
                </c:pt>
                <c:pt idx="1408">
                  <c:v>6.36</c:v>
                </c:pt>
                <c:pt idx="1409">
                  <c:v>6.36</c:v>
                </c:pt>
                <c:pt idx="1410">
                  <c:v>6.36</c:v>
                </c:pt>
                <c:pt idx="1411">
                  <c:v>6.36</c:v>
                </c:pt>
                <c:pt idx="1412">
                  <c:v>6.36</c:v>
                </c:pt>
                <c:pt idx="1413">
                  <c:v>6.36</c:v>
                </c:pt>
                <c:pt idx="1414">
                  <c:v>6.36</c:v>
                </c:pt>
                <c:pt idx="1415">
                  <c:v>6.36</c:v>
                </c:pt>
                <c:pt idx="1416">
                  <c:v>6.36</c:v>
                </c:pt>
                <c:pt idx="1417">
                  <c:v>6.36</c:v>
                </c:pt>
                <c:pt idx="1418">
                  <c:v>6.36</c:v>
                </c:pt>
                <c:pt idx="1419">
                  <c:v>6.36</c:v>
                </c:pt>
                <c:pt idx="1420">
                  <c:v>6.36</c:v>
                </c:pt>
                <c:pt idx="1421">
                  <c:v>6.36</c:v>
                </c:pt>
                <c:pt idx="1422">
                  <c:v>6.36</c:v>
                </c:pt>
                <c:pt idx="1423">
                  <c:v>6.36</c:v>
                </c:pt>
                <c:pt idx="1424">
                  <c:v>6.36</c:v>
                </c:pt>
                <c:pt idx="1425">
                  <c:v>6.36</c:v>
                </c:pt>
                <c:pt idx="1426">
                  <c:v>6.36</c:v>
                </c:pt>
                <c:pt idx="1427">
                  <c:v>6.36</c:v>
                </c:pt>
                <c:pt idx="1428">
                  <c:v>6.36</c:v>
                </c:pt>
                <c:pt idx="1429">
                  <c:v>6.36</c:v>
                </c:pt>
                <c:pt idx="1430">
                  <c:v>6.36</c:v>
                </c:pt>
                <c:pt idx="1431">
                  <c:v>6.36</c:v>
                </c:pt>
                <c:pt idx="1432">
                  <c:v>6.36</c:v>
                </c:pt>
                <c:pt idx="1433">
                  <c:v>6.36</c:v>
                </c:pt>
                <c:pt idx="1434">
                  <c:v>6.36</c:v>
                </c:pt>
                <c:pt idx="1435">
                  <c:v>6.36</c:v>
                </c:pt>
                <c:pt idx="1436">
                  <c:v>6.36</c:v>
                </c:pt>
                <c:pt idx="1437">
                  <c:v>6.36</c:v>
                </c:pt>
                <c:pt idx="1438">
                  <c:v>6.36</c:v>
                </c:pt>
                <c:pt idx="1439">
                  <c:v>6.36</c:v>
                </c:pt>
                <c:pt idx="1440">
                  <c:v>6.36</c:v>
                </c:pt>
                <c:pt idx="1441">
                  <c:v>6.36</c:v>
                </c:pt>
                <c:pt idx="1442">
                  <c:v>6.36</c:v>
                </c:pt>
                <c:pt idx="1443">
                  <c:v>6.36</c:v>
                </c:pt>
                <c:pt idx="1444">
                  <c:v>6.36</c:v>
                </c:pt>
                <c:pt idx="1445">
                  <c:v>6.36</c:v>
                </c:pt>
                <c:pt idx="1446">
                  <c:v>6.36</c:v>
                </c:pt>
                <c:pt idx="1447">
                  <c:v>6.36</c:v>
                </c:pt>
                <c:pt idx="1448">
                  <c:v>6.36</c:v>
                </c:pt>
                <c:pt idx="1449">
                  <c:v>6.36</c:v>
                </c:pt>
                <c:pt idx="1450">
                  <c:v>6.36</c:v>
                </c:pt>
                <c:pt idx="1451">
                  <c:v>6.36</c:v>
                </c:pt>
                <c:pt idx="1452">
                  <c:v>6.36</c:v>
                </c:pt>
                <c:pt idx="1453">
                  <c:v>6.36</c:v>
                </c:pt>
                <c:pt idx="1454">
                  <c:v>6.36</c:v>
                </c:pt>
                <c:pt idx="1455">
                  <c:v>6.36</c:v>
                </c:pt>
                <c:pt idx="1456">
                  <c:v>6.36</c:v>
                </c:pt>
                <c:pt idx="1457">
                  <c:v>6.36</c:v>
                </c:pt>
                <c:pt idx="1458">
                  <c:v>6.36</c:v>
                </c:pt>
                <c:pt idx="1459">
                  <c:v>6.36</c:v>
                </c:pt>
                <c:pt idx="1460">
                  <c:v>6.36</c:v>
                </c:pt>
                <c:pt idx="1461">
                  <c:v>6.36</c:v>
                </c:pt>
                <c:pt idx="1462">
                  <c:v>6.36</c:v>
                </c:pt>
                <c:pt idx="1463">
                  <c:v>6.36</c:v>
                </c:pt>
                <c:pt idx="1464">
                  <c:v>6.36</c:v>
                </c:pt>
                <c:pt idx="1465">
                  <c:v>6.36</c:v>
                </c:pt>
                <c:pt idx="1466">
                  <c:v>6.36</c:v>
                </c:pt>
                <c:pt idx="1467">
                  <c:v>6.36</c:v>
                </c:pt>
                <c:pt idx="1468">
                  <c:v>6.36</c:v>
                </c:pt>
                <c:pt idx="1469">
                  <c:v>6.36</c:v>
                </c:pt>
                <c:pt idx="1470">
                  <c:v>6.36</c:v>
                </c:pt>
                <c:pt idx="1471">
                  <c:v>6.36</c:v>
                </c:pt>
                <c:pt idx="1472">
                  <c:v>6.36</c:v>
                </c:pt>
                <c:pt idx="1473">
                  <c:v>6.36</c:v>
                </c:pt>
                <c:pt idx="1474">
                  <c:v>6.36</c:v>
                </c:pt>
                <c:pt idx="1475">
                  <c:v>6.36</c:v>
                </c:pt>
                <c:pt idx="1476">
                  <c:v>6.36</c:v>
                </c:pt>
                <c:pt idx="1477">
                  <c:v>6.36</c:v>
                </c:pt>
                <c:pt idx="1478">
                  <c:v>6.36</c:v>
                </c:pt>
                <c:pt idx="1479">
                  <c:v>6.36</c:v>
                </c:pt>
                <c:pt idx="1480">
                  <c:v>6.36</c:v>
                </c:pt>
                <c:pt idx="1481">
                  <c:v>6.36</c:v>
                </c:pt>
                <c:pt idx="1482">
                  <c:v>6.36</c:v>
                </c:pt>
                <c:pt idx="1483">
                  <c:v>6.36</c:v>
                </c:pt>
                <c:pt idx="1484">
                  <c:v>6.36</c:v>
                </c:pt>
                <c:pt idx="1485">
                  <c:v>6.36</c:v>
                </c:pt>
                <c:pt idx="1486">
                  <c:v>6.36</c:v>
                </c:pt>
                <c:pt idx="1487">
                  <c:v>6.36</c:v>
                </c:pt>
                <c:pt idx="1488">
                  <c:v>6.36</c:v>
                </c:pt>
                <c:pt idx="1489">
                  <c:v>6.36</c:v>
                </c:pt>
                <c:pt idx="1490">
                  <c:v>6.36</c:v>
                </c:pt>
                <c:pt idx="1491">
                  <c:v>6.36</c:v>
                </c:pt>
                <c:pt idx="1492">
                  <c:v>6.36</c:v>
                </c:pt>
                <c:pt idx="1493">
                  <c:v>6.36</c:v>
                </c:pt>
                <c:pt idx="1494">
                  <c:v>6.36</c:v>
                </c:pt>
                <c:pt idx="1495">
                  <c:v>6.36</c:v>
                </c:pt>
                <c:pt idx="1496">
                  <c:v>6.36</c:v>
                </c:pt>
                <c:pt idx="1497">
                  <c:v>6.36</c:v>
                </c:pt>
                <c:pt idx="1498">
                  <c:v>6.36</c:v>
                </c:pt>
                <c:pt idx="1499">
                  <c:v>6.36</c:v>
                </c:pt>
                <c:pt idx="1500">
                  <c:v>6.36</c:v>
                </c:pt>
                <c:pt idx="1501">
                  <c:v>6.36</c:v>
                </c:pt>
                <c:pt idx="1502">
                  <c:v>6.36</c:v>
                </c:pt>
                <c:pt idx="1503">
                  <c:v>6.36</c:v>
                </c:pt>
                <c:pt idx="1504">
                  <c:v>6.36</c:v>
                </c:pt>
                <c:pt idx="1505">
                  <c:v>6.36</c:v>
                </c:pt>
                <c:pt idx="1506">
                  <c:v>6.36</c:v>
                </c:pt>
                <c:pt idx="1507">
                  <c:v>6.36</c:v>
                </c:pt>
                <c:pt idx="1508">
                  <c:v>6.36</c:v>
                </c:pt>
                <c:pt idx="1509">
                  <c:v>6.36</c:v>
                </c:pt>
                <c:pt idx="1510">
                  <c:v>6.36</c:v>
                </c:pt>
                <c:pt idx="1511">
                  <c:v>6.36</c:v>
                </c:pt>
                <c:pt idx="1512">
                  <c:v>6.36</c:v>
                </c:pt>
                <c:pt idx="1513">
                  <c:v>6.36</c:v>
                </c:pt>
                <c:pt idx="1514">
                  <c:v>6.36</c:v>
                </c:pt>
                <c:pt idx="1515">
                  <c:v>6.36</c:v>
                </c:pt>
                <c:pt idx="1516">
                  <c:v>6.36</c:v>
                </c:pt>
                <c:pt idx="1517">
                  <c:v>6.36</c:v>
                </c:pt>
                <c:pt idx="1518">
                  <c:v>6.36</c:v>
                </c:pt>
                <c:pt idx="1519">
                  <c:v>6.36</c:v>
                </c:pt>
                <c:pt idx="1520">
                  <c:v>6.36</c:v>
                </c:pt>
                <c:pt idx="1521">
                  <c:v>6.36</c:v>
                </c:pt>
                <c:pt idx="1522">
                  <c:v>6.36</c:v>
                </c:pt>
                <c:pt idx="1523">
                  <c:v>6.36</c:v>
                </c:pt>
                <c:pt idx="1524">
                  <c:v>6.36</c:v>
                </c:pt>
                <c:pt idx="1525">
                  <c:v>6.36</c:v>
                </c:pt>
                <c:pt idx="1526">
                  <c:v>6.36</c:v>
                </c:pt>
                <c:pt idx="1527">
                  <c:v>6.36</c:v>
                </c:pt>
                <c:pt idx="1528">
                  <c:v>6.36</c:v>
                </c:pt>
                <c:pt idx="1529">
                  <c:v>6.36</c:v>
                </c:pt>
                <c:pt idx="1530">
                  <c:v>6.36</c:v>
                </c:pt>
                <c:pt idx="1531">
                  <c:v>6.36</c:v>
                </c:pt>
                <c:pt idx="1532">
                  <c:v>6.36</c:v>
                </c:pt>
                <c:pt idx="1533">
                  <c:v>6.36</c:v>
                </c:pt>
                <c:pt idx="1534">
                  <c:v>6.36</c:v>
                </c:pt>
                <c:pt idx="1535">
                  <c:v>6.36</c:v>
                </c:pt>
                <c:pt idx="1536">
                  <c:v>6.36</c:v>
                </c:pt>
                <c:pt idx="1537">
                  <c:v>6.36</c:v>
                </c:pt>
                <c:pt idx="1538">
                  <c:v>6.36</c:v>
                </c:pt>
                <c:pt idx="1539">
                  <c:v>6.36</c:v>
                </c:pt>
                <c:pt idx="1540">
                  <c:v>6.36</c:v>
                </c:pt>
                <c:pt idx="1541">
                  <c:v>6.36</c:v>
                </c:pt>
                <c:pt idx="1542">
                  <c:v>6.36</c:v>
                </c:pt>
                <c:pt idx="1543">
                  <c:v>6.36</c:v>
                </c:pt>
                <c:pt idx="1544">
                  <c:v>6.36</c:v>
                </c:pt>
                <c:pt idx="1545">
                  <c:v>6.36</c:v>
                </c:pt>
                <c:pt idx="1546">
                  <c:v>6.36</c:v>
                </c:pt>
                <c:pt idx="1547">
                  <c:v>6.36</c:v>
                </c:pt>
                <c:pt idx="1548">
                  <c:v>6.36</c:v>
                </c:pt>
                <c:pt idx="1549">
                  <c:v>6.36</c:v>
                </c:pt>
                <c:pt idx="1550">
                  <c:v>6.36</c:v>
                </c:pt>
                <c:pt idx="1551">
                  <c:v>6.36</c:v>
                </c:pt>
                <c:pt idx="1552">
                  <c:v>6.36</c:v>
                </c:pt>
                <c:pt idx="1553">
                  <c:v>6.36</c:v>
                </c:pt>
                <c:pt idx="1554">
                  <c:v>6.36</c:v>
                </c:pt>
                <c:pt idx="1555">
                  <c:v>6.36</c:v>
                </c:pt>
                <c:pt idx="1556">
                  <c:v>6.36</c:v>
                </c:pt>
                <c:pt idx="1557">
                  <c:v>6.36</c:v>
                </c:pt>
                <c:pt idx="1558">
                  <c:v>6.36</c:v>
                </c:pt>
                <c:pt idx="1559">
                  <c:v>6.36</c:v>
                </c:pt>
                <c:pt idx="1560">
                  <c:v>6.36</c:v>
                </c:pt>
                <c:pt idx="1561">
                  <c:v>6.36</c:v>
                </c:pt>
                <c:pt idx="1562">
                  <c:v>6.36</c:v>
                </c:pt>
                <c:pt idx="1563">
                  <c:v>6.36</c:v>
                </c:pt>
                <c:pt idx="1564">
                  <c:v>6.36</c:v>
                </c:pt>
                <c:pt idx="1565">
                  <c:v>6.36</c:v>
                </c:pt>
                <c:pt idx="1566">
                  <c:v>6.36</c:v>
                </c:pt>
                <c:pt idx="1567">
                  <c:v>6.36</c:v>
                </c:pt>
                <c:pt idx="1568">
                  <c:v>6.36</c:v>
                </c:pt>
                <c:pt idx="1569">
                  <c:v>6.36</c:v>
                </c:pt>
                <c:pt idx="1570">
                  <c:v>6.36</c:v>
                </c:pt>
                <c:pt idx="1571">
                  <c:v>6.36</c:v>
                </c:pt>
                <c:pt idx="1572">
                  <c:v>6.36</c:v>
                </c:pt>
                <c:pt idx="1573">
                  <c:v>6.36</c:v>
                </c:pt>
                <c:pt idx="1574">
                  <c:v>6.36</c:v>
                </c:pt>
                <c:pt idx="1575">
                  <c:v>6.36</c:v>
                </c:pt>
                <c:pt idx="1576">
                  <c:v>6.36</c:v>
                </c:pt>
                <c:pt idx="1577">
                  <c:v>6.36</c:v>
                </c:pt>
                <c:pt idx="1578">
                  <c:v>6.36</c:v>
                </c:pt>
                <c:pt idx="1579">
                  <c:v>6.36</c:v>
                </c:pt>
                <c:pt idx="1580">
                  <c:v>6.36</c:v>
                </c:pt>
                <c:pt idx="1581">
                  <c:v>6.36</c:v>
                </c:pt>
                <c:pt idx="1582">
                  <c:v>6.36</c:v>
                </c:pt>
                <c:pt idx="1583">
                  <c:v>6.36</c:v>
                </c:pt>
                <c:pt idx="1584">
                  <c:v>6.36</c:v>
                </c:pt>
                <c:pt idx="1585">
                  <c:v>6.36</c:v>
                </c:pt>
                <c:pt idx="1586">
                  <c:v>6.36</c:v>
                </c:pt>
                <c:pt idx="1587">
                  <c:v>6.36</c:v>
                </c:pt>
                <c:pt idx="1588">
                  <c:v>6.36</c:v>
                </c:pt>
                <c:pt idx="1589">
                  <c:v>6.36</c:v>
                </c:pt>
                <c:pt idx="1590">
                  <c:v>6.36</c:v>
                </c:pt>
                <c:pt idx="1591">
                  <c:v>6.36</c:v>
                </c:pt>
                <c:pt idx="1592">
                  <c:v>6.36</c:v>
                </c:pt>
                <c:pt idx="1593">
                  <c:v>6.36</c:v>
                </c:pt>
                <c:pt idx="1594">
                  <c:v>6.36</c:v>
                </c:pt>
                <c:pt idx="1595">
                  <c:v>6.36</c:v>
                </c:pt>
                <c:pt idx="1596">
                  <c:v>6.36</c:v>
                </c:pt>
                <c:pt idx="1597">
                  <c:v>6.36</c:v>
                </c:pt>
                <c:pt idx="1598">
                  <c:v>6.36</c:v>
                </c:pt>
                <c:pt idx="1599">
                  <c:v>6.36</c:v>
                </c:pt>
                <c:pt idx="1600">
                  <c:v>6.36</c:v>
                </c:pt>
                <c:pt idx="1601">
                  <c:v>6.36</c:v>
                </c:pt>
                <c:pt idx="1602">
                  <c:v>6.36</c:v>
                </c:pt>
                <c:pt idx="1603">
                  <c:v>6.36</c:v>
                </c:pt>
                <c:pt idx="1604">
                  <c:v>6.36</c:v>
                </c:pt>
                <c:pt idx="1605">
                  <c:v>6.36</c:v>
                </c:pt>
                <c:pt idx="1606">
                  <c:v>6.36</c:v>
                </c:pt>
                <c:pt idx="1607">
                  <c:v>6.36</c:v>
                </c:pt>
                <c:pt idx="1608">
                  <c:v>6.36</c:v>
                </c:pt>
                <c:pt idx="1609">
                  <c:v>6.36</c:v>
                </c:pt>
                <c:pt idx="1610">
                  <c:v>6.36</c:v>
                </c:pt>
                <c:pt idx="1611">
                  <c:v>6.36</c:v>
                </c:pt>
                <c:pt idx="1612">
                  <c:v>6.36</c:v>
                </c:pt>
                <c:pt idx="1613">
                  <c:v>6.36</c:v>
                </c:pt>
                <c:pt idx="1614">
                  <c:v>6.36</c:v>
                </c:pt>
                <c:pt idx="1615">
                  <c:v>6.36</c:v>
                </c:pt>
                <c:pt idx="1616">
                  <c:v>6.36</c:v>
                </c:pt>
                <c:pt idx="1617">
                  <c:v>6.36</c:v>
                </c:pt>
                <c:pt idx="1618">
                  <c:v>6.36</c:v>
                </c:pt>
                <c:pt idx="1619">
                  <c:v>6.36</c:v>
                </c:pt>
                <c:pt idx="1620">
                  <c:v>6.36</c:v>
                </c:pt>
                <c:pt idx="1621">
                  <c:v>6.36</c:v>
                </c:pt>
                <c:pt idx="1622">
                  <c:v>6.36</c:v>
                </c:pt>
                <c:pt idx="1623">
                  <c:v>6.36</c:v>
                </c:pt>
                <c:pt idx="1624">
                  <c:v>6.36</c:v>
                </c:pt>
                <c:pt idx="1625">
                  <c:v>6.36</c:v>
                </c:pt>
                <c:pt idx="1626">
                  <c:v>6.36</c:v>
                </c:pt>
                <c:pt idx="1627">
                  <c:v>6.36</c:v>
                </c:pt>
                <c:pt idx="1628">
                  <c:v>6.36</c:v>
                </c:pt>
                <c:pt idx="1629">
                  <c:v>6.36</c:v>
                </c:pt>
                <c:pt idx="1630">
                  <c:v>6.36</c:v>
                </c:pt>
                <c:pt idx="1631">
                  <c:v>6.36</c:v>
                </c:pt>
                <c:pt idx="1632">
                  <c:v>6.36</c:v>
                </c:pt>
                <c:pt idx="1633">
                  <c:v>6.36</c:v>
                </c:pt>
                <c:pt idx="1634">
                  <c:v>6.36</c:v>
                </c:pt>
                <c:pt idx="1635">
                  <c:v>6.36</c:v>
                </c:pt>
                <c:pt idx="1636">
                  <c:v>6.36</c:v>
                </c:pt>
                <c:pt idx="1637">
                  <c:v>6.36</c:v>
                </c:pt>
                <c:pt idx="1638">
                  <c:v>6.36</c:v>
                </c:pt>
                <c:pt idx="1639">
                  <c:v>6.36</c:v>
                </c:pt>
                <c:pt idx="1640">
                  <c:v>6.36</c:v>
                </c:pt>
                <c:pt idx="1641">
                  <c:v>6.36</c:v>
                </c:pt>
                <c:pt idx="1642">
                  <c:v>6.36</c:v>
                </c:pt>
                <c:pt idx="1643">
                  <c:v>6.36</c:v>
                </c:pt>
                <c:pt idx="1644">
                  <c:v>6.36</c:v>
                </c:pt>
                <c:pt idx="1645">
                  <c:v>6.36</c:v>
                </c:pt>
                <c:pt idx="1646">
                  <c:v>6.36</c:v>
                </c:pt>
                <c:pt idx="1647">
                  <c:v>6.36</c:v>
                </c:pt>
                <c:pt idx="1648">
                  <c:v>6.36</c:v>
                </c:pt>
                <c:pt idx="1649">
                  <c:v>6.36</c:v>
                </c:pt>
                <c:pt idx="1650">
                  <c:v>6.36</c:v>
                </c:pt>
                <c:pt idx="1651">
                  <c:v>6.36</c:v>
                </c:pt>
                <c:pt idx="1652">
                  <c:v>6.36</c:v>
                </c:pt>
                <c:pt idx="1653">
                  <c:v>6.36</c:v>
                </c:pt>
                <c:pt idx="1654">
                  <c:v>6.36</c:v>
                </c:pt>
                <c:pt idx="1655">
                  <c:v>6.36</c:v>
                </c:pt>
                <c:pt idx="1656">
                  <c:v>6.36</c:v>
                </c:pt>
                <c:pt idx="1657">
                  <c:v>6.36</c:v>
                </c:pt>
                <c:pt idx="1658">
                  <c:v>6.36</c:v>
                </c:pt>
                <c:pt idx="1659">
                  <c:v>6.36</c:v>
                </c:pt>
                <c:pt idx="1660">
                  <c:v>6.36</c:v>
                </c:pt>
                <c:pt idx="1661">
                  <c:v>6.36</c:v>
                </c:pt>
                <c:pt idx="1662">
                  <c:v>6.36</c:v>
                </c:pt>
                <c:pt idx="1663">
                  <c:v>6.36</c:v>
                </c:pt>
                <c:pt idx="1664">
                  <c:v>6.36</c:v>
                </c:pt>
                <c:pt idx="1665">
                  <c:v>6.36</c:v>
                </c:pt>
                <c:pt idx="1666">
                  <c:v>6.36</c:v>
                </c:pt>
                <c:pt idx="1667">
                  <c:v>6.36</c:v>
                </c:pt>
                <c:pt idx="1668">
                  <c:v>6.36</c:v>
                </c:pt>
                <c:pt idx="1669">
                  <c:v>6.36</c:v>
                </c:pt>
                <c:pt idx="1670">
                  <c:v>6.36</c:v>
                </c:pt>
                <c:pt idx="1671">
                  <c:v>6.36</c:v>
                </c:pt>
                <c:pt idx="1672">
                  <c:v>6.36</c:v>
                </c:pt>
                <c:pt idx="1673">
                  <c:v>6.36</c:v>
                </c:pt>
                <c:pt idx="1674">
                  <c:v>6.36</c:v>
                </c:pt>
                <c:pt idx="1675">
                  <c:v>6.36</c:v>
                </c:pt>
                <c:pt idx="1676">
                  <c:v>6.36</c:v>
                </c:pt>
                <c:pt idx="1677">
                  <c:v>6.36</c:v>
                </c:pt>
                <c:pt idx="1678">
                  <c:v>6.36</c:v>
                </c:pt>
                <c:pt idx="1679">
                  <c:v>6.36</c:v>
                </c:pt>
                <c:pt idx="1680">
                  <c:v>6.36</c:v>
                </c:pt>
                <c:pt idx="1681">
                  <c:v>6.36</c:v>
                </c:pt>
                <c:pt idx="1682">
                  <c:v>6.36</c:v>
                </c:pt>
                <c:pt idx="1683">
                  <c:v>6.36</c:v>
                </c:pt>
                <c:pt idx="1684">
                  <c:v>6.36</c:v>
                </c:pt>
                <c:pt idx="1685">
                  <c:v>6.36</c:v>
                </c:pt>
                <c:pt idx="1686">
                  <c:v>6.36</c:v>
                </c:pt>
                <c:pt idx="1687">
                  <c:v>6.36</c:v>
                </c:pt>
                <c:pt idx="1688">
                  <c:v>6.36</c:v>
                </c:pt>
                <c:pt idx="1689">
                  <c:v>6.36</c:v>
                </c:pt>
                <c:pt idx="1690">
                  <c:v>6.36</c:v>
                </c:pt>
                <c:pt idx="1691">
                  <c:v>6.36</c:v>
                </c:pt>
                <c:pt idx="1692">
                  <c:v>6.36</c:v>
                </c:pt>
                <c:pt idx="1693">
                  <c:v>6.36</c:v>
                </c:pt>
                <c:pt idx="1694">
                  <c:v>6.36</c:v>
                </c:pt>
                <c:pt idx="1695">
                  <c:v>6.36</c:v>
                </c:pt>
                <c:pt idx="1696">
                  <c:v>6.36</c:v>
                </c:pt>
                <c:pt idx="1697">
                  <c:v>6.36</c:v>
                </c:pt>
                <c:pt idx="1698">
                  <c:v>6.36</c:v>
                </c:pt>
                <c:pt idx="1699">
                  <c:v>6.36</c:v>
                </c:pt>
                <c:pt idx="1700">
                  <c:v>6.36</c:v>
                </c:pt>
                <c:pt idx="1701">
                  <c:v>6.36</c:v>
                </c:pt>
                <c:pt idx="1702">
                  <c:v>6.36</c:v>
                </c:pt>
                <c:pt idx="1703">
                  <c:v>6.36</c:v>
                </c:pt>
                <c:pt idx="1704">
                  <c:v>6.36</c:v>
                </c:pt>
                <c:pt idx="1705">
                  <c:v>6.36</c:v>
                </c:pt>
                <c:pt idx="1706">
                  <c:v>6.36</c:v>
                </c:pt>
                <c:pt idx="1707">
                  <c:v>6.36</c:v>
                </c:pt>
                <c:pt idx="1708">
                  <c:v>6.36</c:v>
                </c:pt>
                <c:pt idx="1709">
                  <c:v>6.36</c:v>
                </c:pt>
                <c:pt idx="1710">
                  <c:v>6.36</c:v>
                </c:pt>
                <c:pt idx="1711">
                  <c:v>6.36</c:v>
                </c:pt>
                <c:pt idx="1712">
                  <c:v>6.36</c:v>
                </c:pt>
                <c:pt idx="1713">
                  <c:v>6.36</c:v>
                </c:pt>
                <c:pt idx="1714">
                  <c:v>6.36</c:v>
                </c:pt>
                <c:pt idx="1715">
                  <c:v>6.36</c:v>
                </c:pt>
                <c:pt idx="1716">
                  <c:v>6.36</c:v>
                </c:pt>
                <c:pt idx="1717">
                  <c:v>6.36</c:v>
                </c:pt>
                <c:pt idx="1718">
                  <c:v>6.36</c:v>
                </c:pt>
                <c:pt idx="1719">
                  <c:v>6.36</c:v>
                </c:pt>
                <c:pt idx="1720">
                  <c:v>6.36</c:v>
                </c:pt>
                <c:pt idx="1721">
                  <c:v>6.36</c:v>
                </c:pt>
                <c:pt idx="1722">
                  <c:v>6.36</c:v>
                </c:pt>
                <c:pt idx="1723">
                  <c:v>6.36</c:v>
                </c:pt>
                <c:pt idx="1724">
                  <c:v>6.36</c:v>
                </c:pt>
                <c:pt idx="1725">
                  <c:v>6.36</c:v>
                </c:pt>
                <c:pt idx="1726">
                  <c:v>6.36</c:v>
                </c:pt>
                <c:pt idx="1727">
                  <c:v>6.36</c:v>
                </c:pt>
                <c:pt idx="1728">
                  <c:v>6.36</c:v>
                </c:pt>
                <c:pt idx="1729">
                  <c:v>6.36</c:v>
                </c:pt>
                <c:pt idx="1730">
                  <c:v>6.36</c:v>
                </c:pt>
                <c:pt idx="1731">
                  <c:v>6.36</c:v>
                </c:pt>
                <c:pt idx="1732">
                  <c:v>6.36</c:v>
                </c:pt>
                <c:pt idx="1733">
                  <c:v>6.36</c:v>
                </c:pt>
                <c:pt idx="1734">
                  <c:v>6.36</c:v>
                </c:pt>
                <c:pt idx="1735">
                  <c:v>6.36</c:v>
                </c:pt>
                <c:pt idx="1736">
                  <c:v>6.36</c:v>
                </c:pt>
                <c:pt idx="1737">
                  <c:v>6.36</c:v>
                </c:pt>
                <c:pt idx="1738">
                  <c:v>6.36</c:v>
                </c:pt>
                <c:pt idx="1739">
                  <c:v>6.36</c:v>
                </c:pt>
                <c:pt idx="1740">
                  <c:v>6.36</c:v>
                </c:pt>
                <c:pt idx="1741">
                  <c:v>6.36</c:v>
                </c:pt>
                <c:pt idx="1742">
                  <c:v>6.36</c:v>
                </c:pt>
                <c:pt idx="1743">
                  <c:v>6.36</c:v>
                </c:pt>
                <c:pt idx="1744">
                  <c:v>6.36</c:v>
                </c:pt>
                <c:pt idx="1745">
                  <c:v>6.36</c:v>
                </c:pt>
                <c:pt idx="1746">
                  <c:v>6.36</c:v>
                </c:pt>
                <c:pt idx="1747">
                  <c:v>6.36</c:v>
                </c:pt>
                <c:pt idx="1748">
                  <c:v>6.36</c:v>
                </c:pt>
                <c:pt idx="1749">
                  <c:v>6.36</c:v>
                </c:pt>
                <c:pt idx="1750">
                  <c:v>6.36</c:v>
                </c:pt>
                <c:pt idx="1751">
                  <c:v>6.36</c:v>
                </c:pt>
                <c:pt idx="1752">
                  <c:v>6.36</c:v>
                </c:pt>
                <c:pt idx="1753">
                  <c:v>6.36</c:v>
                </c:pt>
                <c:pt idx="1754">
                  <c:v>6.36</c:v>
                </c:pt>
                <c:pt idx="1755">
                  <c:v>6.36</c:v>
                </c:pt>
                <c:pt idx="1756">
                  <c:v>6.36</c:v>
                </c:pt>
                <c:pt idx="1757">
                  <c:v>6.36</c:v>
                </c:pt>
                <c:pt idx="1758">
                  <c:v>6.36</c:v>
                </c:pt>
                <c:pt idx="1759">
                  <c:v>6.36</c:v>
                </c:pt>
                <c:pt idx="1760">
                  <c:v>6.36</c:v>
                </c:pt>
                <c:pt idx="1761">
                  <c:v>6.36</c:v>
                </c:pt>
                <c:pt idx="1762">
                  <c:v>6.36</c:v>
                </c:pt>
                <c:pt idx="1763">
                  <c:v>6.36</c:v>
                </c:pt>
                <c:pt idx="1764">
                  <c:v>6.36</c:v>
                </c:pt>
                <c:pt idx="1765">
                  <c:v>6.36</c:v>
                </c:pt>
                <c:pt idx="1766">
                  <c:v>6.36</c:v>
                </c:pt>
                <c:pt idx="1767">
                  <c:v>6.36</c:v>
                </c:pt>
                <c:pt idx="1768">
                  <c:v>6.36</c:v>
                </c:pt>
                <c:pt idx="1769">
                  <c:v>6.36</c:v>
                </c:pt>
                <c:pt idx="1770">
                  <c:v>6.36</c:v>
                </c:pt>
                <c:pt idx="1771">
                  <c:v>6.36</c:v>
                </c:pt>
                <c:pt idx="1772">
                  <c:v>6.36</c:v>
                </c:pt>
                <c:pt idx="1773">
                  <c:v>6.36</c:v>
                </c:pt>
                <c:pt idx="1774">
                  <c:v>6.36</c:v>
                </c:pt>
                <c:pt idx="1775">
                  <c:v>6.36</c:v>
                </c:pt>
                <c:pt idx="1776">
                  <c:v>6.36</c:v>
                </c:pt>
                <c:pt idx="1777">
                  <c:v>6.36</c:v>
                </c:pt>
                <c:pt idx="1778">
                  <c:v>6.36</c:v>
                </c:pt>
                <c:pt idx="1779">
                  <c:v>6.36</c:v>
                </c:pt>
                <c:pt idx="1780">
                  <c:v>6.36</c:v>
                </c:pt>
                <c:pt idx="1781">
                  <c:v>6.36</c:v>
                </c:pt>
                <c:pt idx="1782">
                  <c:v>6.36</c:v>
                </c:pt>
                <c:pt idx="1783">
                  <c:v>6.36</c:v>
                </c:pt>
                <c:pt idx="1784">
                  <c:v>6.36</c:v>
                </c:pt>
                <c:pt idx="1785">
                  <c:v>6.36</c:v>
                </c:pt>
                <c:pt idx="1786">
                  <c:v>6.36</c:v>
                </c:pt>
                <c:pt idx="1787">
                  <c:v>6.36</c:v>
                </c:pt>
                <c:pt idx="1788">
                  <c:v>6.36</c:v>
                </c:pt>
                <c:pt idx="1789">
                  <c:v>6.36</c:v>
                </c:pt>
                <c:pt idx="1790">
                  <c:v>6.36</c:v>
                </c:pt>
                <c:pt idx="1791">
                  <c:v>6.36</c:v>
                </c:pt>
                <c:pt idx="1792">
                  <c:v>6.36</c:v>
                </c:pt>
                <c:pt idx="1793">
                  <c:v>6.36</c:v>
                </c:pt>
                <c:pt idx="1794">
                  <c:v>6.36</c:v>
                </c:pt>
                <c:pt idx="1795">
                  <c:v>6.36</c:v>
                </c:pt>
                <c:pt idx="1796">
                  <c:v>6.36</c:v>
                </c:pt>
                <c:pt idx="1797">
                  <c:v>6.36</c:v>
                </c:pt>
                <c:pt idx="1798">
                  <c:v>6.36</c:v>
                </c:pt>
                <c:pt idx="1799">
                  <c:v>6.36</c:v>
                </c:pt>
                <c:pt idx="1800">
                  <c:v>6.36</c:v>
                </c:pt>
                <c:pt idx="1801">
                  <c:v>6.36</c:v>
                </c:pt>
                <c:pt idx="1802">
                  <c:v>6.36</c:v>
                </c:pt>
                <c:pt idx="1803">
                  <c:v>6.36</c:v>
                </c:pt>
                <c:pt idx="1804">
                  <c:v>6.36</c:v>
                </c:pt>
                <c:pt idx="1805">
                  <c:v>6.36</c:v>
                </c:pt>
                <c:pt idx="1806">
                  <c:v>6.36</c:v>
                </c:pt>
                <c:pt idx="1807">
                  <c:v>6.36</c:v>
                </c:pt>
                <c:pt idx="1808">
                  <c:v>6.36</c:v>
                </c:pt>
                <c:pt idx="1809">
                  <c:v>6.36</c:v>
                </c:pt>
                <c:pt idx="1810">
                  <c:v>6.36</c:v>
                </c:pt>
                <c:pt idx="1811">
                  <c:v>6.36</c:v>
                </c:pt>
                <c:pt idx="1812">
                  <c:v>6.36</c:v>
                </c:pt>
                <c:pt idx="1813">
                  <c:v>6.36</c:v>
                </c:pt>
                <c:pt idx="1814">
                  <c:v>6.36</c:v>
                </c:pt>
                <c:pt idx="1815">
                  <c:v>6.36</c:v>
                </c:pt>
                <c:pt idx="1816">
                  <c:v>6.36</c:v>
                </c:pt>
                <c:pt idx="1817">
                  <c:v>6.36</c:v>
                </c:pt>
                <c:pt idx="1818">
                  <c:v>6.36</c:v>
                </c:pt>
                <c:pt idx="1819">
                  <c:v>6.36</c:v>
                </c:pt>
                <c:pt idx="1820">
                  <c:v>6.36</c:v>
                </c:pt>
                <c:pt idx="1821">
                  <c:v>6.36</c:v>
                </c:pt>
                <c:pt idx="1822">
                  <c:v>6.36</c:v>
                </c:pt>
                <c:pt idx="1823">
                  <c:v>6.36</c:v>
                </c:pt>
                <c:pt idx="1824">
                  <c:v>6.36</c:v>
                </c:pt>
                <c:pt idx="1825">
                  <c:v>6.36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AC-47C4-A095-4055673381E1}"/>
            </c:ext>
          </c:extLst>
        </c:ser>
        <c:ser>
          <c:idx val="2"/>
          <c:order val="2"/>
          <c:tx>
            <c:v>Q364 denní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Data!$V$6:$V$1831</c:f>
              <c:numCache>
                <c:formatCode>General</c:formatCode>
                <c:ptCount val="1826"/>
                <c:pt idx="0">
                  <c:v>4.17</c:v>
                </c:pt>
                <c:pt idx="1">
                  <c:v>4.17</c:v>
                </c:pt>
                <c:pt idx="2">
                  <c:v>4.17</c:v>
                </c:pt>
                <c:pt idx="3">
                  <c:v>4.17</c:v>
                </c:pt>
                <c:pt idx="4">
                  <c:v>4.17</c:v>
                </c:pt>
                <c:pt idx="5">
                  <c:v>4.17</c:v>
                </c:pt>
                <c:pt idx="6">
                  <c:v>4.17</c:v>
                </c:pt>
                <c:pt idx="7">
                  <c:v>4.17</c:v>
                </c:pt>
                <c:pt idx="8">
                  <c:v>4.17</c:v>
                </c:pt>
                <c:pt idx="9">
                  <c:v>4.17</c:v>
                </c:pt>
                <c:pt idx="10">
                  <c:v>4.17</c:v>
                </c:pt>
                <c:pt idx="11">
                  <c:v>4.17</c:v>
                </c:pt>
                <c:pt idx="12">
                  <c:v>4.17</c:v>
                </c:pt>
                <c:pt idx="13">
                  <c:v>4.17</c:v>
                </c:pt>
                <c:pt idx="14">
                  <c:v>4.17</c:v>
                </c:pt>
                <c:pt idx="15">
                  <c:v>4.17</c:v>
                </c:pt>
                <c:pt idx="16">
                  <c:v>4.17</c:v>
                </c:pt>
                <c:pt idx="17">
                  <c:v>4.17</c:v>
                </c:pt>
                <c:pt idx="18">
                  <c:v>4.17</c:v>
                </c:pt>
                <c:pt idx="19">
                  <c:v>4.17</c:v>
                </c:pt>
                <c:pt idx="20">
                  <c:v>4.17</c:v>
                </c:pt>
                <c:pt idx="21">
                  <c:v>4.17</c:v>
                </c:pt>
                <c:pt idx="22">
                  <c:v>4.17</c:v>
                </c:pt>
                <c:pt idx="23">
                  <c:v>4.17</c:v>
                </c:pt>
                <c:pt idx="24">
                  <c:v>4.17</c:v>
                </c:pt>
                <c:pt idx="25">
                  <c:v>4.17</c:v>
                </c:pt>
                <c:pt idx="26">
                  <c:v>4.17</c:v>
                </c:pt>
                <c:pt idx="27">
                  <c:v>4.17</c:v>
                </c:pt>
                <c:pt idx="28">
                  <c:v>4.17</c:v>
                </c:pt>
                <c:pt idx="29">
                  <c:v>4.17</c:v>
                </c:pt>
                <c:pt idx="30">
                  <c:v>4.17</c:v>
                </c:pt>
                <c:pt idx="31">
                  <c:v>4.17</c:v>
                </c:pt>
                <c:pt idx="32">
                  <c:v>4.17</c:v>
                </c:pt>
                <c:pt idx="33">
                  <c:v>4.17</c:v>
                </c:pt>
                <c:pt idx="34">
                  <c:v>4.17</c:v>
                </c:pt>
                <c:pt idx="35">
                  <c:v>4.17</c:v>
                </c:pt>
                <c:pt idx="36">
                  <c:v>4.17</c:v>
                </c:pt>
                <c:pt idx="37">
                  <c:v>4.17</c:v>
                </c:pt>
                <c:pt idx="38">
                  <c:v>4.17</c:v>
                </c:pt>
                <c:pt idx="39">
                  <c:v>4.17</c:v>
                </c:pt>
                <c:pt idx="40">
                  <c:v>4.17</c:v>
                </c:pt>
                <c:pt idx="41">
                  <c:v>4.17</c:v>
                </c:pt>
                <c:pt idx="42">
                  <c:v>4.17</c:v>
                </c:pt>
                <c:pt idx="43">
                  <c:v>4.17</c:v>
                </c:pt>
                <c:pt idx="44">
                  <c:v>4.17</c:v>
                </c:pt>
                <c:pt idx="45">
                  <c:v>4.17</c:v>
                </c:pt>
                <c:pt idx="46">
                  <c:v>4.17</c:v>
                </c:pt>
                <c:pt idx="47">
                  <c:v>4.17</c:v>
                </c:pt>
                <c:pt idx="48">
                  <c:v>4.17</c:v>
                </c:pt>
                <c:pt idx="49">
                  <c:v>4.17</c:v>
                </c:pt>
                <c:pt idx="50">
                  <c:v>4.17</c:v>
                </c:pt>
                <c:pt idx="51">
                  <c:v>4.17</c:v>
                </c:pt>
                <c:pt idx="52">
                  <c:v>4.17</c:v>
                </c:pt>
                <c:pt idx="53">
                  <c:v>4.17</c:v>
                </c:pt>
                <c:pt idx="54">
                  <c:v>4.17</c:v>
                </c:pt>
                <c:pt idx="55">
                  <c:v>4.17</c:v>
                </c:pt>
                <c:pt idx="56">
                  <c:v>4.17</c:v>
                </c:pt>
                <c:pt idx="57">
                  <c:v>4.17</c:v>
                </c:pt>
                <c:pt idx="58">
                  <c:v>4.17</c:v>
                </c:pt>
                <c:pt idx="59">
                  <c:v>4.17</c:v>
                </c:pt>
                <c:pt idx="60">
                  <c:v>4.17</c:v>
                </c:pt>
                <c:pt idx="61">
                  <c:v>4.17</c:v>
                </c:pt>
                <c:pt idx="62">
                  <c:v>4.17</c:v>
                </c:pt>
                <c:pt idx="63">
                  <c:v>4.17</c:v>
                </c:pt>
                <c:pt idx="64">
                  <c:v>4.17</c:v>
                </c:pt>
                <c:pt idx="65">
                  <c:v>4.17</c:v>
                </c:pt>
                <c:pt idx="66">
                  <c:v>4.17</c:v>
                </c:pt>
                <c:pt idx="67">
                  <c:v>4.17</c:v>
                </c:pt>
                <c:pt idx="68">
                  <c:v>4.17</c:v>
                </c:pt>
                <c:pt idx="69">
                  <c:v>4.17</c:v>
                </c:pt>
                <c:pt idx="70">
                  <c:v>4.17</c:v>
                </c:pt>
                <c:pt idx="71">
                  <c:v>4.17</c:v>
                </c:pt>
                <c:pt idx="72">
                  <c:v>4.17</c:v>
                </c:pt>
                <c:pt idx="73">
                  <c:v>4.17</c:v>
                </c:pt>
                <c:pt idx="74">
                  <c:v>4.17</c:v>
                </c:pt>
                <c:pt idx="75">
                  <c:v>4.17</c:v>
                </c:pt>
                <c:pt idx="76">
                  <c:v>4.17</c:v>
                </c:pt>
                <c:pt idx="77">
                  <c:v>4.17</c:v>
                </c:pt>
                <c:pt idx="78">
                  <c:v>4.17</c:v>
                </c:pt>
                <c:pt idx="79">
                  <c:v>4.17</c:v>
                </c:pt>
                <c:pt idx="80">
                  <c:v>4.17</c:v>
                </c:pt>
                <c:pt idx="81">
                  <c:v>4.17</c:v>
                </c:pt>
                <c:pt idx="82">
                  <c:v>4.17</c:v>
                </c:pt>
                <c:pt idx="83">
                  <c:v>4.17</c:v>
                </c:pt>
                <c:pt idx="84">
                  <c:v>4.17</c:v>
                </c:pt>
                <c:pt idx="85">
                  <c:v>4.17</c:v>
                </c:pt>
                <c:pt idx="86">
                  <c:v>4.17</c:v>
                </c:pt>
                <c:pt idx="87">
                  <c:v>4.17</c:v>
                </c:pt>
                <c:pt idx="88">
                  <c:v>4.17</c:v>
                </c:pt>
                <c:pt idx="89">
                  <c:v>4.17</c:v>
                </c:pt>
                <c:pt idx="90">
                  <c:v>4.17</c:v>
                </c:pt>
                <c:pt idx="91">
                  <c:v>4.17</c:v>
                </c:pt>
                <c:pt idx="92">
                  <c:v>4.17</c:v>
                </c:pt>
                <c:pt idx="93">
                  <c:v>4.17</c:v>
                </c:pt>
                <c:pt idx="94">
                  <c:v>4.17</c:v>
                </c:pt>
                <c:pt idx="95">
                  <c:v>4.17</c:v>
                </c:pt>
                <c:pt idx="96">
                  <c:v>4.17</c:v>
                </c:pt>
                <c:pt idx="97">
                  <c:v>4.17</c:v>
                </c:pt>
                <c:pt idx="98">
                  <c:v>4.17</c:v>
                </c:pt>
                <c:pt idx="99">
                  <c:v>4.17</c:v>
                </c:pt>
                <c:pt idx="100">
                  <c:v>4.17</c:v>
                </c:pt>
                <c:pt idx="101">
                  <c:v>4.17</c:v>
                </c:pt>
                <c:pt idx="102">
                  <c:v>4.17</c:v>
                </c:pt>
                <c:pt idx="103">
                  <c:v>4.17</c:v>
                </c:pt>
                <c:pt idx="104">
                  <c:v>4.17</c:v>
                </c:pt>
                <c:pt idx="105">
                  <c:v>4.17</c:v>
                </c:pt>
                <c:pt idx="106">
                  <c:v>4.17</c:v>
                </c:pt>
                <c:pt idx="107">
                  <c:v>4.17</c:v>
                </c:pt>
                <c:pt idx="108">
                  <c:v>4.17</c:v>
                </c:pt>
                <c:pt idx="109">
                  <c:v>4.17</c:v>
                </c:pt>
                <c:pt idx="110">
                  <c:v>4.17</c:v>
                </c:pt>
                <c:pt idx="111">
                  <c:v>4.17</c:v>
                </c:pt>
                <c:pt idx="112">
                  <c:v>4.17</c:v>
                </c:pt>
                <c:pt idx="113">
                  <c:v>4.17</c:v>
                </c:pt>
                <c:pt idx="114">
                  <c:v>4.17</c:v>
                </c:pt>
                <c:pt idx="115">
                  <c:v>4.17</c:v>
                </c:pt>
                <c:pt idx="116">
                  <c:v>4.17</c:v>
                </c:pt>
                <c:pt idx="117">
                  <c:v>4.17</c:v>
                </c:pt>
                <c:pt idx="118">
                  <c:v>4.17</c:v>
                </c:pt>
                <c:pt idx="119">
                  <c:v>4.17</c:v>
                </c:pt>
                <c:pt idx="120">
                  <c:v>4.17</c:v>
                </c:pt>
                <c:pt idx="121">
                  <c:v>4.17</c:v>
                </c:pt>
                <c:pt idx="122">
                  <c:v>4.17</c:v>
                </c:pt>
                <c:pt idx="123">
                  <c:v>4.17</c:v>
                </c:pt>
                <c:pt idx="124">
                  <c:v>4.17</c:v>
                </c:pt>
                <c:pt idx="125">
                  <c:v>4.17</c:v>
                </c:pt>
                <c:pt idx="126">
                  <c:v>4.17</c:v>
                </c:pt>
                <c:pt idx="127">
                  <c:v>4.17</c:v>
                </c:pt>
                <c:pt idx="128">
                  <c:v>4.17</c:v>
                </c:pt>
                <c:pt idx="129">
                  <c:v>4.17</c:v>
                </c:pt>
                <c:pt idx="130">
                  <c:v>4.17</c:v>
                </c:pt>
                <c:pt idx="131">
                  <c:v>4.17</c:v>
                </c:pt>
                <c:pt idx="132">
                  <c:v>4.17</c:v>
                </c:pt>
                <c:pt idx="133">
                  <c:v>4.17</c:v>
                </c:pt>
                <c:pt idx="134">
                  <c:v>4.17</c:v>
                </c:pt>
                <c:pt idx="135">
                  <c:v>4.17</c:v>
                </c:pt>
                <c:pt idx="136">
                  <c:v>4.17</c:v>
                </c:pt>
                <c:pt idx="137">
                  <c:v>4.17</c:v>
                </c:pt>
                <c:pt idx="138">
                  <c:v>4.17</c:v>
                </c:pt>
                <c:pt idx="139">
                  <c:v>4.17</c:v>
                </c:pt>
                <c:pt idx="140">
                  <c:v>4.17</c:v>
                </c:pt>
                <c:pt idx="141">
                  <c:v>4.17</c:v>
                </c:pt>
                <c:pt idx="142">
                  <c:v>4.17</c:v>
                </c:pt>
                <c:pt idx="143">
                  <c:v>4.17</c:v>
                </c:pt>
                <c:pt idx="144">
                  <c:v>4.17</c:v>
                </c:pt>
                <c:pt idx="145">
                  <c:v>4.17</c:v>
                </c:pt>
                <c:pt idx="146">
                  <c:v>4.17</c:v>
                </c:pt>
                <c:pt idx="147">
                  <c:v>4.17</c:v>
                </c:pt>
                <c:pt idx="148">
                  <c:v>4.17</c:v>
                </c:pt>
                <c:pt idx="149">
                  <c:v>4.17</c:v>
                </c:pt>
                <c:pt idx="150">
                  <c:v>4.17</c:v>
                </c:pt>
                <c:pt idx="151">
                  <c:v>4.17</c:v>
                </c:pt>
                <c:pt idx="152">
                  <c:v>4.17</c:v>
                </c:pt>
                <c:pt idx="153">
                  <c:v>4.17</c:v>
                </c:pt>
                <c:pt idx="154">
                  <c:v>4.17</c:v>
                </c:pt>
                <c:pt idx="155">
                  <c:v>4.17</c:v>
                </c:pt>
                <c:pt idx="156">
                  <c:v>4.17</c:v>
                </c:pt>
                <c:pt idx="157">
                  <c:v>4.17</c:v>
                </c:pt>
                <c:pt idx="158">
                  <c:v>4.17</c:v>
                </c:pt>
                <c:pt idx="159">
                  <c:v>4.17</c:v>
                </c:pt>
                <c:pt idx="160">
                  <c:v>4.17</c:v>
                </c:pt>
                <c:pt idx="161">
                  <c:v>4.17</c:v>
                </c:pt>
                <c:pt idx="162">
                  <c:v>4.17</c:v>
                </c:pt>
                <c:pt idx="163">
                  <c:v>4.17</c:v>
                </c:pt>
                <c:pt idx="164">
                  <c:v>4.17</c:v>
                </c:pt>
                <c:pt idx="165">
                  <c:v>4.17</c:v>
                </c:pt>
                <c:pt idx="166">
                  <c:v>4.17</c:v>
                </c:pt>
                <c:pt idx="167">
                  <c:v>4.17</c:v>
                </c:pt>
                <c:pt idx="168">
                  <c:v>4.17</c:v>
                </c:pt>
                <c:pt idx="169">
                  <c:v>4.17</c:v>
                </c:pt>
                <c:pt idx="170">
                  <c:v>4.17</c:v>
                </c:pt>
                <c:pt idx="171">
                  <c:v>4.17</c:v>
                </c:pt>
                <c:pt idx="172">
                  <c:v>4.17</c:v>
                </c:pt>
                <c:pt idx="173">
                  <c:v>4.17</c:v>
                </c:pt>
                <c:pt idx="174">
                  <c:v>4.17</c:v>
                </c:pt>
                <c:pt idx="175">
                  <c:v>4.17</c:v>
                </c:pt>
                <c:pt idx="176">
                  <c:v>4.17</c:v>
                </c:pt>
                <c:pt idx="177">
                  <c:v>4.17</c:v>
                </c:pt>
                <c:pt idx="178">
                  <c:v>4.17</c:v>
                </c:pt>
                <c:pt idx="179">
                  <c:v>4.17</c:v>
                </c:pt>
                <c:pt idx="180">
                  <c:v>4.17</c:v>
                </c:pt>
                <c:pt idx="181">
                  <c:v>4.17</c:v>
                </c:pt>
                <c:pt idx="182">
                  <c:v>4.17</c:v>
                </c:pt>
                <c:pt idx="183">
                  <c:v>4.17</c:v>
                </c:pt>
                <c:pt idx="184">
                  <c:v>4.17</c:v>
                </c:pt>
                <c:pt idx="185">
                  <c:v>4.17</c:v>
                </c:pt>
                <c:pt idx="186">
                  <c:v>4.17</c:v>
                </c:pt>
                <c:pt idx="187">
                  <c:v>4.17</c:v>
                </c:pt>
                <c:pt idx="188">
                  <c:v>4.17</c:v>
                </c:pt>
                <c:pt idx="189">
                  <c:v>4.17</c:v>
                </c:pt>
                <c:pt idx="190">
                  <c:v>4.17</c:v>
                </c:pt>
                <c:pt idx="191">
                  <c:v>4.17</c:v>
                </c:pt>
                <c:pt idx="192">
                  <c:v>4.17</c:v>
                </c:pt>
                <c:pt idx="193">
                  <c:v>4.17</c:v>
                </c:pt>
                <c:pt idx="194">
                  <c:v>4.17</c:v>
                </c:pt>
                <c:pt idx="195">
                  <c:v>4.17</c:v>
                </c:pt>
                <c:pt idx="196">
                  <c:v>4.17</c:v>
                </c:pt>
                <c:pt idx="197">
                  <c:v>4.17</c:v>
                </c:pt>
                <c:pt idx="198">
                  <c:v>4.17</c:v>
                </c:pt>
                <c:pt idx="199">
                  <c:v>4.17</c:v>
                </c:pt>
                <c:pt idx="200">
                  <c:v>4.17</c:v>
                </c:pt>
                <c:pt idx="201">
                  <c:v>4.17</c:v>
                </c:pt>
                <c:pt idx="202">
                  <c:v>4.17</c:v>
                </c:pt>
                <c:pt idx="203">
                  <c:v>4.17</c:v>
                </c:pt>
                <c:pt idx="204">
                  <c:v>4.17</c:v>
                </c:pt>
                <c:pt idx="205">
                  <c:v>4.17</c:v>
                </c:pt>
                <c:pt idx="206">
                  <c:v>4.17</c:v>
                </c:pt>
                <c:pt idx="207">
                  <c:v>4.17</c:v>
                </c:pt>
                <c:pt idx="208">
                  <c:v>4.17</c:v>
                </c:pt>
                <c:pt idx="209">
                  <c:v>4.17</c:v>
                </c:pt>
                <c:pt idx="210">
                  <c:v>4.17</c:v>
                </c:pt>
                <c:pt idx="211">
                  <c:v>4.17</c:v>
                </c:pt>
                <c:pt idx="212">
                  <c:v>4.17</c:v>
                </c:pt>
                <c:pt idx="213">
                  <c:v>4.17</c:v>
                </c:pt>
                <c:pt idx="214">
                  <c:v>4.17</c:v>
                </c:pt>
                <c:pt idx="215">
                  <c:v>4.17</c:v>
                </c:pt>
                <c:pt idx="216">
                  <c:v>4.17</c:v>
                </c:pt>
                <c:pt idx="217">
                  <c:v>4.17</c:v>
                </c:pt>
                <c:pt idx="218">
                  <c:v>4.17</c:v>
                </c:pt>
                <c:pt idx="219">
                  <c:v>4.17</c:v>
                </c:pt>
                <c:pt idx="220">
                  <c:v>4.17</c:v>
                </c:pt>
                <c:pt idx="221">
                  <c:v>4.17</c:v>
                </c:pt>
                <c:pt idx="222">
                  <c:v>4.17</c:v>
                </c:pt>
                <c:pt idx="223">
                  <c:v>4.17</c:v>
                </c:pt>
                <c:pt idx="224">
                  <c:v>4.17</c:v>
                </c:pt>
                <c:pt idx="225">
                  <c:v>4.17</c:v>
                </c:pt>
                <c:pt idx="226">
                  <c:v>4.17</c:v>
                </c:pt>
                <c:pt idx="227">
                  <c:v>4.17</c:v>
                </c:pt>
                <c:pt idx="228">
                  <c:v>4.17</c:v>
                </c:pt>
                <c:pt idx="229">
                  <c:v>4.17</c:v>
                </c:pt>
                <c:pt idx="230">
                  <c:v>4.17</c:v>
                </c:pt>
                <c:pt idx="231">
                  <c:v>4.17</c:v>
                </c:pt>
                <c:pt idx="232">
                  <c:v>4.17</c:v>
                </c:pt>
                <c:pt idx="233">
                  <c:v>4.17</c:v>
                </c:pt>
                <c:pt idx="234">
                  <c:v>4.17</c:v>
                </c:pt>
                <c:pt idx="235">
                  <c:v>4.17</c:v>
                </c:pt>
                <c:pt idx="236">
                  <c:v>4.17</c:v>
                </c:pt>
                <c:pt idx="237">
                  <c:v>4.17</c:v>
                </c:pt>
                <c:pt idx="238">
                  <c:v>4.17</c:v>
                </c:pt>
                <c:pt idx="239">
                  <c:v>4.17</c:v>
                </c:pt>
                <c:pt idx="240">
                  <c:v>4.17</c:v>
                </c:pt>
                <c:pt idx="241">
                  <c:v>4.17</c:v>
                </c:pt>
                <c:pt idx="242">
                  <c:v>4.17</c:v>
                </c:pt>
                <c:pt idx="243">
                  <c:v>4.17</c:v>
                </c:pt>
                <c:pt idx="244">
                  <c:v>4.17</c:v>
                </c:pt>
                <c:pt idx="245">
                  <c:v>4.17</c:v>
                </c:pt>
                <c:pt idx="246">
                  <c:v>4.17</c:v>
                </c:pt>
                <c:pt idx="247">
                  <c:v>4.17</c:v>
                </c:pt>
                <c:pt idx="248">
                  <c:v>4.17</c:v>
                </c:pt>
                <c:pt idx="249">
                  <c:v>4.17</c:v>
                </c:pt>
                <c:pt idx="250">
                  <c:v>4.17</c:v>
                </c:pt>
                <c:pt idx="251">
                  <c:v>4.17</c:v>
                </c:pt>
                <c:pt idx="252">
                  <c:v>4.17</c:v>
                </c:pt>
                <c:pt idx="253">
                  <c:v>4.17</c:v>
                </c:pt>
                <c:pt idx="254">
                  <c:v>4.17</c:v>
                </c:pt>
                <c:pt idx="255">
                  <c:v>4.17</c:v>
                </c:pt>
                <c:pt idx="256">
                  <c:v>4.17</c:v>
                </c:pt>
                <c:pt idx="257">
                  <c:v>4.17</c:v>
                </c:pt>
                <c:pt idx="258">
                  <c:v>4.17</c:v>
                </c:pt>
                <c:pt idx="259">
                  <c:v>4.17</c:v>
                </c:pt>
                <c:pt idx="260">
                  <c:v>4.17</c:v>
                </c:pt>
                <c:pt idx="261">
                  <c:v>4.17</c:v>
                </c:pt>
                <c:pt idx="262">
                  <c:v>4.17</c:v>
                </c:pt>
                <c:pt idx="263">
                  <c:v>4.17</c:v>
                </c:pt>
                <c:pt idx="264">
                  <c:v>4.17</c:v>
                </c:pt>
                <c:pt idx="265">
                  <c:v>4.17</c:v>
                </c:pt>
                <c:pt idx="266">
                  <c:v>4.17</c:v>
                </c:pt>
                <c:pt idx="267">
                  <c:v>4.17</c:v>
                </c:pt>
                <c:pt idx="268">
                  <c:v>4.17</c:v>
                </c:pt>
                <c:pt idx="269">
                  <c:v>4.17</c:v>
                </c:pt>
                <c:pt idx="270">
                  <c:v>4.17</c:v>
                </c:pt>
                <c:pt idx="271">
                  <c:v>4.17</c:v>
                </c:pt>
                <c:pt idx="272">
                  <c:v>4.17</c:v>
                </c:pt>
                <c:pt idx="273">
                  <c:v>4.17</c:v>
                </c:pt>
                <c:pt idx="274">
                  <c:v>4.17</c:v>
                </c:pt>
                <c:pt idx="275">
                  <c:v>4.17</c:v>
                </c:pt>
                <c:pt idx="276">
                  <c:v>4.17</c:v>
                </c:pt>
                <c:pt idx="277">
                  <c:v>4.17</c:v>
                </c:pt>
                <c:pt idx="278">
                  <c:v>4.17</c:v>
                </c:pt>
                <c:pt idx="279">
                  <c:v>4.17</c:v>
                </c:pt>
                <c:pt idx="280">
                  <c:v>4.17</c:v>
                </c:pt>
                <c:pt idx="281">
                  <c:v>4.17</c:v>
                </c:pt>
                <c:pt idx="282">
                  <c:v>4.17</c:v>
                </c:pt>
                <c:pt idx="283">
                  <c:v>4.17</c:v>
                </c:pt>
                <c:pt idx="284">
                  <c:v>4.17</c:v>
                </c:pt>
                <c:pt idx="285">
                  <c:v>4.17</c:v>
                </c:pt>
                <c:pt idx="286">
                  <c:v>4.17</c:v>
                </c:pt>
                <c:pt idx="287">
                  <c:v>4.17</c:v>
                </c:pt>
                <c:pt idx="288">
                  <c:v>4.17</c:v>
                </c:pt>
                <c:pt idx="289">
                  <c:v>4.17</c:v>
                </c:pt>
                <c:pt idx="290">
                  <c:v>4.17</c:v>
                </c:pt>
                <c:pt idx="291">
                  <c:v>4.17</c:v>
                </c:pt>
                <c:pt idx="292">
                  <c:v>4.17</c:v>
                </c:pt>
                <c:pt idx="293">
                  <c:v>4.17</c:v>
                </c:pt>
                <c:pt idx="294">
                  <c:v>4.17</c:v>
                </c:pt>
                <c:pt idx="295">
                  <c:v>4.17</c:v>
                </c:pt>
                <c:pt idx="296">
                  <c:v>4.17</c:v>
                </c:pt>
                <c:pt idx="297">
                  <c:v>4.17</c:v>
                </c:pt>
                <c:pt idx="298">
                  <c:v>4.17</c:v>
                </c:pt>
                <c:pt idx="299">
                  <c:v>4.17</c:v>
                </c:pt>
                <c:pt idx="300">
                  <c:v>4.17</c:v>
                </c:pt>
                <c:pt idx="301">
                  <c:v>4.17</c:v>
                </c:pt>
                <c:pt idx="302">
                  <c:v>4.17</c:v>
                </c:pt>
                <c:pt idx="303">
                  <c:v>4.17</c:v>
                </c:pt>
                <c:pt idx="304">
                  <c:v>4.17</c:v>
                </c:pt>
                <c:pt idx="305">
                  <c:v>4.17</c:v>
                </c:pt>
                <c:pt idx="306">
                  <c:v>4.17</c:v>
                </c:pt>
                <c:pt idx="307">
                  <c:v>4.17</c:v>
                </c:pt>
                <c:pt idx="308">
                  <c:v>4.17</c:v>
                </c:pt>
                <c:pt idx="309">
                  <c:v>4.17</c:v>
                </c:pt>
                <c:pt idx="310">
                  <c:v>4.17</c:v>
                </c:pt>
                <c:pt idx="311">
                  <c:v>4.17</c:v>
                </c:pt>
                <c:pt idx="312">
                  <c:v>4.17</c:v>
                </c:pt>
                <c:pt idx="313">
                  <c:v>4.17</c:v>
                </c:pt>
                <c:pt idx="314">
                  <c:v>4.17</c:v>
                </c:pt>
                <c:pt idx="315">
                  <c:v>4.17</c:v>
                </c:pt>
                <c:pt idx="316">
                  <c:v>4.17</c:v>
                </c:pt>
                <c:pt idx="317">
                  <c:v>4.17</c:v>
                </c:pt>
                <c:pt idx="318">
                  <c:v>4.17</c:v>
                </c:pt>
                <c:pt idx="319">
                  <c:v>4.17</c:v>
                </c:pt>
                <c:pt idx="320">
                  <c:v>4.17</c:v>
                </c:pt>
                <c:pt idx="321">
                  <c:v>4.17</c:v>
                </c:pt>
                <c:pt idx="322">
                  <c:v>4.17</c:v>
                </c:pt>
                <c:pt idx="323">
                  <c:v>4.17</c:v>
                </c:pt>
                <c:pt idx="324">
                  <c:v>4.17</c:v>
                </c:pt>
                <c:pt idx="325">
                  <c:v>4.17</c:v>
                </c:pt>
                <c:pt idx="326">
                  <c:v>4.17</c:v>
                </c:pt>
                <c:pt idx="327">
                  <c:v>4.17</c:v>
                </c:pt>
                <c:pt idx="328">
                  <c:v>4.17</c:v>
                </c:pt>
                <c:pt idx="329">
                  <c:v>4.17</c:v>
                </c:pt>
                <c:pt idx="330">
                  <c:v>4.17</c:v>
                </c:pt>
                <c:pt idx="331">
                  <c:v>4.17</c:v>
                </c:pt>
                <c:pt idx="332">
                  <c:v>4.17</c:v>
                </c:pt>
                <c:pt idx="333">
                  <c:v>4.17</c:v>
                </c:pt>
                <c:pt idx="334">
                  <c:v>4.17</c:v>
                </c:pt>
                <c:pt idx="335">
                  <c:v>4.17</c:v>
                </c:pt>
                <c:pt idx="336">
                  <c:v>4.17</c:v>
                </c:pt>
                <c:pt idx="337">
                  <c:v>4.17</c:v>
                </c:pt>
                <c:pt idx="338">
                  <c:v>4.17</c:v>
                </c:pt>
                <c:pt idx="339">
                  <c:v>4.17</c:v>
                </c:pt>
                <c:pt idx="340">
                  <c:v>4.17</c:v>
                </c:pt>
                <c:pt idx="341">
                  <c:v>4.17</c:v>
                </c:pt>
                <c:pt idx="342">
                  <c:v>4.17</c:v>
                </c:pt>
                <c:pt idx="343">
                  <c:v>4.17</c:v>
                </c:pt>
                <c:pt idx="344">
                  <c:v>4.17</c:v>
                </c:pt>
                <c:pt idx="345">
                  <c:v>4.17</c:v>
                </c:pt>
                <c:pt idx="346">
                  <c:v>4.17</c:v>
                </c:pt>
                <c:pt idx="347">
                  <c:v>4.17</c:v>
                </c:pt>
                <c:pt idx="348">
                  <c:v>4.17</c:v>
                </c:pt>
                <c:pt idx="349">
                  <c:v>4.17</c:v>
                </c:pt>
                <c:pt idx="350">
                  <c:v>4.17</c:v>
                </c:pt>
                <c:pt idx="351">
                  <c:v>4.17</c:v>
                </c:pt>
                <c:pt idx="352">
                  <c:v>4.17</c:v>
                </c:pt>
                <c:pt idx="353">
                  <c:v>4.17</c:v>
                </c:pt>
                <c:pt idx="354">
                  <c:v>4.17</c:v>
                </c:pt>
                <c:pt idx="355">
                  <c:v>4.17</c:v>
                </c:pt>
                <c:pt idx="356">
                  <c:v>4.17</c:v>
                </c:pt>
                <c:pt idx="357">
                  <c:v>4.17</c:v>
                </c:pt>
                <c:pt idx="358">
                  <c:v>4.17</c:v>
                </c:pt>
                <c:pt idx="359">
                  <c:v>4.17</c:v>
                </c:pt>
                <c:pt idx="360">
                  <c:v>4.17</c:v>
                </c:pt>
                <c:pt idx="361">
                  <c:v>4.17</c:v>
                </c:pt>
                <c:pt idx="362">
                  <c:v>4.17</c:v>
                </c:pt>
                <c:pt idx="363">
                  <c:v>4.17</c:v>
                </c:pt>
                <c:pt idx="364">
                  <c:v>4.17</c:v>
                </c:pt>
                <c:pt idx="365">
                  <c:v>4.17</c:v>
                </c:pt>
                <c:pt idx="366">
                  <c:v>4.17</c:v>
                </c:pt>
                <c:pt idx="367">
                  <c:v>4.17</c:v>
                </c:pt>
                <c:pt idx="368">
                  <c:v>4.17</c:v>
                </c:pt>
                <c:pt idx="369">
                  <c:v>4.17</c:v>
                </c:pt>
                <c:pt idx="370">
                  <c:v>4.17</c:v>
                </c:pt>
                <c:pt idx="371">
                  <c:v>4.17</c:v>
                </c:pt>
                <c:pt idx="372">
                  <c:v>4.17</c:v>
                </c:pt>
                <c:pt idx="373">
                  <c:v>4.17</c:v>
                </c:pt>
                <c:pt idx="374">
                  <c:v>4.17</c:v>
                </c:pt>
                <c:pt idx="375">
                  <c:v>4.17</c:v>
                </c:pt>
                <c:pt idx="376">
                  <c:v>4.17</c:v>
                </c:pt>
                <c:pt idx="377">
                  <c:v>4.17</c:v>
                </c:pt>
                <c:pt idx="378">
                  <c:v>4.17</c:v>
                </c:pt>
                <c:pt idx="379">
                  <c:v>4.17</c:v>
                </c:pt>
                <c:pt idx="380">
                  <c:v>4.17</c:v>
                </c:pt>
                <c:pt idx="381">
                  <c:v>4.17</c:v>
                </c:pt>
                <c:pt idx="382">
                  <c:v>4.17</c:v>
                </c:pt>
                <c:pt idx="383">
                  <c:v>4.17</c:v>
                </c:pt>
                <c:pt idx="384">
                  <c:v>4.17</c:v>
                </c:pt>
                <c:pt idx="385">
                  <c:v>4.17</c:v>
                </c:pt>
                <c:pt idx="386">
                  <c:v>4.17</c:v>
                </c:pt>
                <c:pt idx="387">
                  <c:v>4.17</c:v>
                </c:pt>
                <c:pt idx="388">
                  <c:v>4.17</c:v>
                </c:pt>
                <c:pt idx="389">
                  <c:v>4.17</c:v>
                </c:pt>
                <c:pt idx="390">
                  <c:v>4.17</c:v>
                </c:pt>
                <c:pt idx="391">
                  <c:v>4.17</c:v>
                </c:pt>
                <c:pt idx="392">
                  <c:v>4.17</c:v>
                </c:pt>
                <c:pt idx="393">
                  <c:v>4.17</c:v>
                </c:pt>
                <c:pt idx="394">
                  <c:v>4.17</c:v>
                </c:pt>
                <c:pt idx="395">
                  <c:v>4.17</c:v>
                </c:pt>
                <c:pt idx="396">
                  <c:v>4.17</c:v>
                </c:pt>
                <c:pt idx="397">
                  <c:v>4.17</c:v>
                </c:pt>
                <c:pt idx="398">
                  <c:v>4.17</c:v>
                </c:pt>
                <c:pt idx="399">
                  <c:v>4.17</c:v>
                </c:pt>
                <c:pt idx="400">
                  <c:v>4.17</c:v>
                </c:pt>
                <c:pt idx="401">
                  <c:v>4.17</c:v>
                </c:pt>
                <c:pt idx="402">
                  <c:v>4.17</c:v>
                </c:pt>
                <c:pt idx="403">
                  <c:v>4.17</c:v>
                </c:pt>
                <c:pt idx="404">
                  <c:v>4.17</c:v>
                </c:pt>
                <c:pt idx="405">
                  <c:v>4.17</c:v>
                </c:pt>
                <c:pt idx="406">
                  <c:v>4.17</c:v>
                </c:pt>
                <c:pt idx="407">
                  <c:v>4.17</c:v>
                </c:pt>
                <c:pt idx="408">
                  <c:v>4.17</c:v>
                </c:pt>
                <c:pt idx="409">
                  <c:v>4.17</c:v>
                </c:pt>
                <c:pt idx="410">
                  <c:v>4.17</c:v>
                </c:pt>
                <c:pt idx="411">
                  <c:v>4.17</c:v>
                </c:pt>
                <c:pt idx="412">
                  <c:v>4.17</c:v>
                </c:pt>
                <c:pt idx="413">
                  <c:v>4.17</c:v>
                </c:pt>
                <c:pt idx="414">
                  <c:v>4.17</c:v>
                </c:pt>
                <c:pt idx="415">
                  <c:v>4.17</c:v>
                </c:pt>
                <c:pt idx="416">
                  <c:v>4.17</c:v>
                </c:pt>
                <c:pt idx="417">
                  <c:v>4.17</c:v>
                </c:pt>
                <c:pt idx="418">
                  <c:v>4.17</c:v>
                </c:pt>
                <c:pt idx="419">
                  <c:v>4.17</c:v>
                </c:pt>
                <c:pt idx="420">
                  <c:v>4.17</c:v>
                </c:pt>
                <c:pt idx="421">
                  <c:v>4.17</c:v>
                </c:pt>
                <c:pt idx="422">
                  <c:v>4.17</c:v>
                </c:pt>
                <c:pt idx="423">
                  <c:v>4.17</c:v>
                </c:pt>
                <c:pt idx="424">
                  <c:v>4.17</c:v>
                </c:pt>
                <c:pt idx="425">
                  <c:v>4.17</c:v>
                </c:pt>
                <c:pt idx="426">
                  <c:v>4.17</c:v>
                </c:pt>
                <c:pt idx="427">
                  <c:v>4.17</c:v>
                </c:pt>
                <c:pt idx="428">
                  <c:v>4.17</c:v>
                </c:pt>
                <c:pt idx="429">
                  <c:v>4.17</c:v>
                </c:pt>
                <c:pt idx="430">
                  <c:v>4.17</c:v>
                </c:pt>
                <c:pt idx="431">
                  <c:v>4.17</c:v>
                </c:pt>
                <c:pt idx="432">
                  <c:v>4.17</c:v>
                </c:pt>
                <c:pt idx="433">
                  <c:v>4.17</c:v>
                </c:pt>
                <c:pt idx="434">
                  <c:v>4.17</c:v>
                </c:pt>
                <c:pt idx="435">
                  <c:v>4.17</c:v>
                </c:pt>
                <c:pt idx="436">
                  <c:v>4.17</c:v>
                </c:pt>
                <c:pt idx="437">
                  <c:v>4.17</c:v>
                </c:pt>
                <c:pt idx="438">
                  <c:v>4.17</c:v>
                </c:pt>
                <c:pt idx="439">
                  <c:v>4.17</c:v>
                </c:pt>
                <c:pt idx="440">
                  <c:v>4.17</c:v>
                </c:pt>
                <c:pt idx="441">
                  <c:v>4.17</c:v>
                </c:pt>
                <c:pt idx="442">
                  <c:v>4.17</c:v>
                </c:pt>
                <c:pt idx="443">
                  <c:v>4.17</c:v>
                </c:pt>
                <c:pt idx="444">
                  <c:v>4.17</c:v>
                </c:pt>
                <c:pt idx="445">
                  <c:v>4.17</c:v>
                </c:pt>
                <c:pt idx="446">
                  <c:v>4.17</c:v>
                </c:pt>
                <c:pt idx="447">
                  <c:v>4.17</c:v>
                </c:pt>
                <c:pt idx="448">
                  <c:v>4.17</c:v>
                </c:pt>
                <c:pt idx="449">
                  <c:v>4.17</c:v>
                </c:pt>
                <c:pt idx="450">
                  <c:v>4.17</c:v>
                </c:pt>
                <c:pt idx="451">
                  <c:v>4.17</c:v>
                </c:pt>
                <c:pt idx="452">
                  <c:v>4.17</c:v>
                </c:pt>
                <c:pt idx="453">
                  <c:v>4.17</c:v>
                </c:pt>
                <c:pt idx="454">
                  <c:v>4.17</c:v>
                </c:pt>
                <c:pt idx="455">
                  <c:v>4.17</c:v>
                </c:pt>
                <c:pt idx="456">
                  <c:v>4.17</c:v>
                </c:pt>
                <c:pt idx="457">
                  <c:v>4.17</c:v>
                </c:pt>
                <c:pt idx="458">
                  <c:v>4.17</c:v>
                </c:pt>
                <c:pt idx="459">
                  <c:v>4.17</c:v>
                </c:pt>
                <c:pt idx="460">
                  <c:v>4.17</c:v>
                </c:pt>
                <c:pt idx="461">
                  <c:v>4.17</c:v>
                </c:pt>
                <c:pt idx="462">
                  <c:v>4.17</c:v>
                </c:pt>
                <c:pt idx="463">
                  <c:v>4.17</c:v>
                </c:pt>
                <c:pt idx="464">
                  <c:v>4.17</c:v>
                </c:pt>
                <c:pt idx="465">
                  <c:v>4.17</c:v>
                </c:pt>
                <c:pt idx="466">
                  <c:v>4.17</c:v>
                </c:pt>
                <c:pt idx="467">
                  <c:v>4.17</c:v>
                </c:pt>
                <c:pt idx="468">
                  <c:v>4.17</c:v>
                </c:pt>
                <c:pt idx="469">
                  <c:v>4.17</c:v>
                </c:pt>
                <c:pt idx="470">
                  <c:v>4.17</c:v>
                </c:pt>
                <c:pt idx="471">
                  <c:v>4.17</c:v>
                </c:pt>
                <c:pt idx="472">
                  <c:v>4.17</c:v>
                </c:pt>
                <c:pt idx="473">
                  <c:v>4.17</c:v>
                </c:pt>
                <c:pt idx="474">
                  <c:v>4.17</c:v>
                </c:pt>
                <c:pt idx="475">
                  <c:v>4.17</c:v>
                </c:pt>
                <c:pt idx="476">
                  <c:v>4.17</c:v>
                </c:pt>
                <c:pt idx="477">
                  <c:v>4.17</c:v>
                </c:pt>
                <c:pt idx="478">
                  <c:v>4.17</c:v>
                </c:pt>
                <c:pt idx="479">
                  <c:v>4.17</c:v>
                </c:pt>
                <c:pt idx="480">
                  <c:v>4.17</c:v>
                </c:pt>
                <c:pt idx="481">
                  <c:v>4.17</c:v>
                </c:pt>
                <c:pt idx="482">
                  <c:v>4.17</c:v>
                </c:pt>
                <c:pt idx="483">
                  <c:v>4.17</c:v>
                </c:pt>
                <c:pt idx="484">
                  <c:v>4.17</c:v>
                </c:pt>
                <c:pt idx="485">
                  <c:v>4.17</c:v>
                </c:pt>
                <c:pt idx="486">
                  <c:v>4.17</c:v>
                </c:pt>
                <c:pt idx="487">
                  <c:v>4.17</c:v>
                </c:pt>
                <c:pt idx="488">
                  <c:v>4.17</c:v>
                </c:pt>
                <c:pt idx="489">
                  <c:v>4.17</c:v>
                </c:pt>
                <c:pt idx="490">
                  <c:v>4.17</c:v>
                </c:pt>
                <c:pt idx="491">
                  <c:v>4.17</c:v>
                </c:pt>
                <c:pt idx="492">
                  <c:v>4.17</c:v>
                </c:pt>
                <c:pt idx="493">
                  <c:v>4.17</c:v>
                </c:pt>
                <c:pt idx="494">
                  <c:v>4.17</c:v>
                </c:pt>
                <c:pt idx="495">
                  <c:v>4.17</c:v>
                </c:pt>
                <c:pt idx="496">
                  <c:v>4.17</c:v>
                </c:pt>
                <c:pt idx="497">
                  <c:v>4.17</c:v>
                </c:pt>
                <c:pt idx="498">
                  <c:v>4.17</c:v>
                </c:pt>
                <c:pt idx="499">
                  <c:v>4.17</c:v>
                </c:pt>
                <c:pt idx="500">
                  <c:v>4.17</c:v>
                </c:pt>
                <c:pt idx="501">
                  <c:v>4.17</c:v>
                </c:pt>
                <c:pt idx="502">
                  <c:v>4.17</c:v>
                </c:pt>
                <c:pt idx="503">
                  <c:v>4.17</c:v>
                </c:pt>
                <c:pt idx="504">
                  <c:v>4.17</c:v>
                </c:pt>
                <c:pt idx="505">
                  <c:v>4.17</c:v>
                </c:pt>
                <c:pt idx="506">
                  <c:v>4.17</c:v>
                </c:pt>
                <c:pt idx="507">
                  <c:v>4.17</c:v>
                </c:pt>
                <c:pt idx="508">
                  <c:v>4.17</c:v>
                </c:pt>
                <c:pt idx="509">
                  <c:v>4.17</c:v>
                </c:pt>
                <c:pt idx="510">
                  <c:v>4.17</c:v>
                </c:pt>
                <c:pt idx="511">
                  <c:v>4.17</c:v>
                </c:pt>
                <c:pt idx="512">
                  <c:v>4.17</c:v>
                </c:pt>
                <c:pt idx="513">
                  <c:v>4.17</c:v>
                </c:pt>
                <c:pt idx="514">
                  <c:v>4.17</c:v>
                </c:pt>
                <c:pt idx="515">
                  <c:v>4.17</c:v>
                </c:pt>
                <c:pt idx="516">
                  <c:v>4.17</c:v>
                </c:pt>
                <c:pt idx="517">
                  <c:v>4.17</c:v>
                </c:pt>
                <c:pt idx="518">
                  <c:v>4.17</c:v>
                </c:pt>
                <c:pt idx="519">
                  <c:v>4.17</c:v>
                </c:pt>
                <c:pt idx="520">
                  <c:v>4.17</c:v>
                </c:pt>
                <c:pt idx="521">
                  <c:v>4.17</c:v>
                </c:pt>
                <c:pt idx="522">
                  <c:v>4.17</c:v>
                </c:pt>
                <c:pt idx="523">
                  <c:v>4.17</c:v>
                </c:pt>
                <c:pt idx="524">
                  <c:v>4.17</c:v>
                </c:pt>
                <c:pt idx="525">
                  <c:v>4.17</c:v>
                </c:pt>
                <c:pt idx="526">
                  <c:v>4.17</c:v>
                </c:pt>
                <c:pt idx="527">
                  <c:v>4.17</c:v>
                </c:pt>
                <c:pt idx="528">
                  <c:v>4.17</c:v>
                </c:pt>
                <c:pt idx="529">
                  <c:v>4.17</c:v>
                </c:pt>
                <c:pt idx="530">
                  <c:v>4.17</c:v>
                </c:pt>
                <c:pt idx="531">
                  <c:v>4.17</c:v>
                </c:pt>
                <c:pt idx="532">
                  <c:v>4.17</c:v>
                </c:pt>
                <c:pt idx="533">
                  <c:v>4.17</c:v>
                </c:pt>
                <c:pt idx="534">
                  <c:v>4.17</c:v>
                </c:pt>
                <c:pt idx="535">
                  <c:v>4.17</c:v>
                </c:pt>
                <c:pt idx="536">
                  <c:v>4.17</c:v>
                </c:pt>
                <c:pt idx="537">
                  <c:v>4.17</c:v>
                </c:pt>
                <c:pt idx="538">
                  <c:v>4.17</c:v>
                </c:pt>
                <c:pt idx="539">
                  <c:v>4.17</c:v>
                </c:pt>
                <c:pt idx="540">
                  <c:v>4.17</c:v>
                </c:pt>
                <c:pt idx="541">
                  <c:v>4.17</c:v>
                </c:pt>
                <c:pt idx="542">
                  <c:v>4.17</c:v>
                </c:pt>
                <c:pt idx="543">
                  <c:v>4.17</c:v>
                </c:pt>
                <c:pt idx="544">
                  <c:v>4.17</c:v>
                </c:pt>
                <c:pt idx="545">
                  <c:v>4.17</c:v>
                </c:pt>
                <c:pt idx="546">
                  <c:v>4.17</c:v>
                </c:pt>
                <c:pt idx="547">
                  <c:v>4.17</c:v>
                </c:pt>
                <c:pt idx="548">
                  <c:v>4.17</c:v>
                </c:pt>
                <c:pt idx="549">
                  <c:v>4.17</c:v>
                </c:pt>
                <c:pt idx="550">
                  <c:v>4.17</c:v>
                </c:pt>
                <c:pt idx="551">
                  <c:v>4.17</c:v>
                </c:pt>
                <c:pt idx="552">
                  <c:v>4.17</c:v>
                </c:pt>
                <c:pt idx="553">
                  <c:v>4.17</c:v>
                </c:pt>
                <c:pt idx="554">
                  <c:v>4.17</c:v>
                </c:pt>
                <c:pt idx="555">
                  <c:v>4.17</c:v>
                </c:pt>
                <c:pt idx="556">
                  <c:v>4.17</c:v>
                </c:pt>
                <c:pt idx="557">
                  <c:v>4.17</c:v>
                </c:pt>
                <c:pt idx="558">
                  <c:v>4.17</c:v>
                </c:pt>
                <c:pt idx="559">
                  <c:v>4.17</c:v>
                </c:pt>
                <c:pt idx="560">
                  <c:v>4.17</c:v>
                </c:pt>
                <c:pt idx="561">
                  <c:v>4.17</c:v>
                </c:pt>
                <c:pt idx="562">
                  <c:v>4.17</c:v>
                </c:pt>
                <c:pt idx="563">
                  <c:v>4.17</c:v>
                </c:pt>
                <c:pt idx="564">
                  <c:v>4.17</c:v>
                </c:pt>
                <c:pt idx="565">
                  <c:v>4.17</c:v>
                </c:pt>
                <c:pt idx="566">
                  <c:v>4.17</c:v>
                </c:pt>
                <c:pt idx="567">
                  <c:v>4.17</c:v>
                </c:pt>
                <c:pt idx="568">
                  <c:v>4.17</c:v>
                </c:pt>
                <c:pt idx="569">
                  <c:v>4.17</c:v>
                </c:pt>
                <c:pt idx="570">
                  <c:v>4.17</c:v>
                </c:pt>
                <c:pt idx="571">
                  <c:v>4.17</c:v>
                </c:pt>
                <c:pt idx="572">
                  <c:v>4.17</c:v>
                </c:pt>
                <c:pt idx="573">
                  <c:v>4.17</c:v>
                </c:pt>
                <c:pt idx="574">
                  <c:v>4.17</c:v>
                </c:pt>
                <c:pt idx="575">
                  <c:v>4.17</c:v>
                </c:pt>
                <c:pt idx="576">
                  <c:v>4.17</c:v>
                </c:pt>
                <c:pt idx="577">
                  <c:v>4.17</c:v>
                </c:pt>
                <c:pt idx="578">
                  <c:v>4.17</c:v>
                </c:pt>
                <c:pt idx="579">
                  <c:v>4.17</c:v>
                </c:pt>
                <c:pt idx="580">
                  <c:v>4.17</c:v>
                </c:pt>
                <c:pt idx="581">
                  <c:v>4.17</c:v>
                </c:pt>
                <c:pt idx="582">
                  <c:v>4.17</c:v>
                </c:pt>
                <c:pt idx="583">
                  <c:v>4.17</c:v>
                </c:pt>
                <c:pt idx="584">
                  <c:v>4.17</c:v>
                </c:pt>
                <c:pt idx="585">
                  <c:v>4.17</c:v>
                </c:pt>
                <c:pt idx="586">
                  <c:v>4.17</c:v>
                </c:pt>
                <c:pt idx="587">
                  <c:v>4.17</c:v>
                </c:pt>
                <c:pt idx="588">
                  <c:v>4.17</c:v>
                </c:pt>
                <c:pt idx="589">
                  <c:v>4.17</c:v>
                </c:pt>
                <c:pt idx="590">
                  <c:v>4.17</c:v>
                </c:pt>
                <c:pt idx="591">
                  <c:v>4.17</c:v>
                </c:pt>
                <c:pt idx="592">
                  <c:v>4.17</c:v>
                </c:pt>
                <c:pt idx="593">
                  <c:v>4.17</c:v>
                </c:pt>
                <c:pt idx="594">
                  <c:v>4.17</c:v>
                </c:pt>
                <c:pt idx="595">
                  <c:v>4.17</c:v>
                </c:pt>
                <c:pt idx="596">
                  <c:v>4.17</c:v>
                </c:pt>
                <c:pt idx="597">
                  <c:v>4.17</c:v>
                </c:pt>
                <c:pt idx="598">
                  <c:v>4.17</c:v>
                </c:pt>
                <c:pt idx="599">
                  <c:v>4.17</c:v>
                </c:pt>
                <c:pt idx="600">
                  <c:v>4.17</c:v>
                </c:pt>
                <c:pt idx="601">
                  <c:v>4.17</c:v>
                </c:pt>
                <c:pt idx="602">
                  <c:v>4.17</c:v>
                </c:pt>
                <c:pt idx="603">
                  <c:v>4.17</c:v>
                </c:pt>
                <c:pt idx="604">
                  <c:v>4.17</c:v>
                </c:pt>
                <c:pt idx="605">
                  <c:v>4.17</c:v>
                </c:pt>
                <c:pt idx="606">
                  <c:v>4.17</c:v>
                </c:pt>
                <c:pt idx="607">
                  <c:v>4.17</c:v>
                </c:pt>
                <c:pt idx="608">
                  <c:v>4.17</c:v>
                </c:pt>
                <c:pt idx="609">
                  <c:v>4.17</c:v>
                </c:pt>
                <c:pt idx="610">
                  <c:v>4.17</c:v>
                </c:pt>
                <c:pt idx="611">
                  <c:v>4.17</c:v>
                </c:pt>
                <c:pt idx="612">
                  <c:v>4.17</c:v>
                </c:pt>
                <c:pt idx="613">
                  <c:v>4.17</c:v>
                </c:pt>
                <c:pt idx="614">
                  <c:v>4.17</c:v>
                </c:pt>
                <c:pt idx="615">
                  <c:v>4.17</c:v>
                </c:pt>
                <c:pt idx="616">
                  <c:v>4.17</c:v>
                </c:pt>
                <c:pt idx="617">
                  <c:v>4.17</c:v>
                </c:pt>
                <c:pt idx="618">
                  <c:v>4.17</c:v>
                </c:pt>
                <c:pt idx="619">
                  <c:v>4.17</c:v>
                </c:pt>
                <c:pt idx="620">
                  <c:v>4.17</c:v>
                </c:pt>
                <c:pt idx="621">
                  <c:v>4.17</c:v>
                </c:pt>
                <c:pt idx="622">
                  <c:v>4.17</c:v>
                </c:pt>
                <c:pt idx="623">
                  <c:v>4.17</c:v>
                </c:pt>
                <c:pt idx="624">
                  <c:v>4.17</c:v>
                </c:pt>
                <c:pt idx="625">
                  <c:v>4.17</c:v>
                </c:pt>
                <c:pt idx="626">
                  <c:v>4.17</c:v>
                </c:pt>
                <c:pt idx="627">
                  <c:v>4.17</c:v>
                </c:pt>
                <c:pt idx="628">
                  <c:v>4.17</c:v>
                </c:pt>
                <c:pt idx="629">
                  <c:v>4.17</c:v>
                </c:pt>
                <c:pt idx="630">
                  <c:v>4.17</c:v>
                </c:pt>
                <c:pt idx="631">
                  <c:v>4.17</c:v>
                </c:pt>
                <c:pt idx="632">
                  <c:v>4.17</c:v>
                </c:pt>
                <c:pt idx="633">
                  <c:v>4.17</c:v>
                </c:pt>
                <c:pt idx="634">
                  <c:v>4.17</c:v>
                </c:pt>
                <c:pt idx="635">
                  <c:v>4.17</c:v>
                </c:pt>
                <c:pt idx="636">
                  <c:v>4.17</c:v>
                </c:pt>
                <c:pt idx="637">
                  <c:v>4.17</c:v>
                </c:pt>
                <c:pt idx="638">
                  <c:v>4.17</c:v>
                </c:pt>
                <c:pt idx="639">
                  <c:v>4.17</c:v>
                </c:pt>
                <c:pt idx="640">
                  <c:v>4.17</c:v>
                </c:pt>
                <c:pt idx="641">
                  <c:v>4.17</c:v>
                </c:pt>
                <c:pt idx="642">
                  <c:v>4.17</c:v>
                </c:pt>
                <c:pt idx="643">
                  <c:v>4.17</c:v>
                </c:pt>
                <c:pt idx="644">
                  <c:v>4.17</c:v>
                </c:pt>
                <c:pt idx="645">
                  <c:v>4.17</c:v>
                </c:pt>
                <c:pt idx="646">
                  <c:v>4.17</c:v>
                </c:pt>
                <c:pt idx="647">
                  <c:v>4.17</c:v>
                </c:pt>
                <c:pt idx="648">
                  <c:v>4.17</c:v>
                </c:pt>
                <c:pt idx="649">
                  <c:v>4.17</c:v>
                </c:pt>
                <c:pt idx="650">
                  <c:v>4.17</c:v>
                </c:pt>
                <c:pt idx="651">
                  <c:v>4.17</c:v>
                </c:pt>
                <c:pt idx="652">
                  <c:v>4.17</c:v>
                </c:pt>
                <c:pt idx="653">
                  <c:v>4.17</c:v>
                </c:pt>
                <c:pt idx="654">
                  <c:v>4.17</c:v>
                </c:pt>
                <c:pt idx="655">
                  <c:v>4.17</c:v>
                </c:pt>
                <c:pt idx="656">
                  <c:v>4.17</c:v>
                </c:pt>
                <c:pt idx="657">
                  <c:v>4.17</c:v>
                </c:pt>
                <c:pt idx="658">
                  <c:v>4.17</c:v>
                </c:pt>
                <c:pt idx="659">
                  <c:v>4.17</c:v>
                </c:pt>
                <c:pt idx="660">
                  <c:v>4.17</c:v>
                </c:pt>
                <c:pt idx="661">
                  <c:v>4.17</c:v>
                </c:pt>
                <c:pt idx="662">
                  <c:v>4.17</c:v>
                </c:pt>
                <c:pt idx="663">
                  <c:v>4.17</c:v>
                </c:pt>
                <c:pt idx="664">
                  <c:v>4.17</c:v>
                </c:pt>
                <c:pt idx="665">
                  <c:v>4.17</c:v>
                </c:pt>
                <c:pt idx="666">
                  <c:v>4.17</c:v>
                </c:pt>
                <c:pt idx="667">
                  <c:v>4.17</c:v>
                </c:pt>
                <c:pt idx="668">
                  <c:v>4.17</c:v>
                </c:pt>
                <c:pt idx="669">
                  <c:v>4.17</c:v>
                </c:pt>
                <c:pt idx="670">
                  <c:v>4.17</c:v>
                </c:pt>
                <c:pt idx="671">
                  <c:v>4.17</c:v>
                </c:pt>
                <c:pt idx="672">
                  <c:v>4.17</c:v>
                </c:pt>
                <c:pt idx="673">
                  <c:v>4.17</c:v>
                </c:pt>
                <c:pt idx="674">
                  <c:v>4.17</c:v>
                </c:pt>
                <c:pt idx="675">
                  <c:v>4.17</c:v>
                </c:pt>
                <c:pt idx="676">
                  <c:v>4.17</c:v>
                </c:pt>
                <c:pt idx="677">
                  <c:v>4.17</c:v>
                </c:pt>
                <c:pt idx="678">
                  <c:v>4.17</c:v>
                </c:pt>
                <c:pt idx="679">
                  <c:v>4.17</c:v>
                </c:pt>
                <c:pt idx="680">
                  <c:v>4.17</c:v>
                </c:pt>
                <c:pt idx="681">
                  <c:v>4.17</c:v>
                </c:pt>
                <c:pt idx="682">
                  <c:v>4.17</c:v>
                </c:pt>
                <c:pt idx="683">
                  <c:v>4.17</c:v>
                </c:pt>
                <c:pt idx="684">
                  <c:v>4.17</c:v>
                </c:pt>
                <c:pt idx="685">
                  <c:v>4.17</c:v>
                </c:pt>
                <c:pt idx="686">
                  <c:v>4.17</c:v>
                </c:pt>
                <c:pt idx="687">
                  <c:v>4.17</c:v>
                </c:pt>
                <c:pt idx="688">
                  <c:v>4.17</c:v>
                </c:pt>
                <c:pt idx="689">
                  <c:v>4.17</c:v>
                </c:pt>
                <c:pt idx="690">
                  <c:v>4.17</c:v>
                </c:pt>
                <c:pt idx="691">
                  <c:v>4.17</c:v>
                </c:pt>
                <c:pt idx="692">
                  <c:v>4.17</c:v>
                </c:pt>
                <c:pt idx="693">
                  <c:v>4.17</c:v>
                </c:pt>
                <c:pt idx="694">
                  <c:v>4.17</c:v>
                </c:pt>
                <c:pt idx="695">
                  <c:v>4.17</c:v>
                </c:pt>
                <c:pt idx="696">
                  <c:v>4.17</c:v>
                </c:pt>
                <c:pt idx="697">
                  <c:v>4.17</c:v>
                </c:pt>
                <c:pt idx="698">
                  <c:v>4.17</c:v>
                </c:pt>
                <c:pt idx="699">
                  <c:v>4.17</c:v>
                </c:pt>
                <c:pt idx="700">
                  <c:v>4.17</c:v>
                </c:pt>
                <c:pt idx="701">
                  <c:v>4.17</c:v>
                </c:pt>
                <c:pt idx="702">
                  <c:v>4.17</c:v>
                </c:pt>
                <c:pt idx="703">
                  <c:v>4.17</c:v>
                </c:pt>
                <c:pt idx="704">
                  <c:v>4.17</c:v>
                </c:pt>
                <c:pt idx="705">
                  <c:v>4.17</c:v>
                </c:pt>
                <c:pt idx="706">
                  <c:v>4.17</c:v>
                </c:pt>
                <c:pt idx="707">
                  <c:v>4.17</c:v>
                </c:pt>
                <c:pt idx="708">
                  <c:v>4.17</c:v>
                </c:pt>
                <c:pt idx="709">
                  <c:v>4.17</c:v>
                </c:pt>
                <c:pt idx="710">
                  <c:v>4.17</c:v>
                </c:pt>
                <c:pt idx="711">
                  <c:v>4.17</c:v>
                </c:pt>
                <c:pt idx="712">
                  <c:v>4.17</c:v>
                </c:pt>
                <c:pt idx="713">
                  <c:v>4.17</c:v>
                </c:pt>
                <c:pt idx="714">
                  <c:v>4.17</c:v>
                </c:pt>
                <c:pt idx="715">
                  <c:v>4.17</c:v>
                </c:pt>
                <c:pt idx="716">
                  <c:v>4.17</c:v>
                </c:pt>
                <c:pt idx="717">
                  <c:v>4.17</c:v>
                </c:pt>
                <c:pt idx="718">
                  <c:v>4.17</c:v>
                </c:pt>
                <c:pt idx="719">
                  <c:v>4.17</c:v>
                </c:pt>
                <c:pt idx="720">
                  <c:v>4.17</c:v>
                </c:pt>
                <c:pt idx="721">
                  <c:v>4.17</c:v>
                </c:pt>
                <c:pt idx="722">
                  <c:v>4.17</c:v>
                </c:pt>
                <c:pt idx="723">
                  <c:v>4.17</c:v>
                </c:pt>
                <c:pt idx="724">
                  <c:v>4.17</c:v>
                </c:pt>
                <c:pt idx="725">
                  <c:v>4.17</c:v>
                </c:pt>
                <c:pt idx="726">
                  <c:v>4.17</c:v>
                </c:pt>
                <c:pt idx="727">
                  <c:v>4.17</c:v>
                </c:pt>
                <c:pt idx="728">
                  <c:v>4.17</c:v>
                </c:pt>
                <c:pt idx="729">
                  <c:v>4.17</c:v>
                </c:pt>
                <c:pt idx="730">
                  <c:v>4.17</c:v>
                </c:pt>
                <c:pt idx="731">
                  <c:v>4.17</c:v>
                </c:pt>
                <c:pt idx="732">
                  <c:v>4.17</c:v>
                </c:pt>
                <c:pt idx="733">
                  <c:v>4.17</c:v>
                </c:pt>
                <c:pt idx="734">
                  <c:v>4.17</c:v>
                </c:pt>
                <c:pt idx="735">
                  <c:v>4.17</c:v>
                </c:pt>
                <c:pt idx="736">
                  <c:v>4.17</c:v>
                </c:pt>
                <c:pt idx="737">
                  <c:v>4.17</c:v>
                </c:pt>
                <c:pt idx="738">
                  <c:v>4.17</c:v>
                </c:pt>
                <c:pt idx="739">
                  <c:v>4.17</c:v>
                </c:pt>
                <c:pt idx="740">
                  <c:v>4.17</c:v>
                </c:pt>
                <c:pt idx="741">
                  <c:v>4.17</c:v>
                </c:pt>
                <c:pt idx="742">
                  <c:v>4.17</c:v>
                </c:pt>
                <c:pt idx="743">
                  <c:v>4.17</c:v>
                </c:pt>
                <c:pt idx="744">
                  <c:v>4.17</c:v>
                </c:pt>
                <c:pt idx="745">
                  <c:v>4.17</c:v>
                </c:pt>
                <c:pt idx="746">
                  <c:v>4.17</c:v>
                </c:pt>
                <c:pt idx="747">
                  <c:v>4.17</c:v>
                </c:pt>
                <c:pt idx="748">
                  <c:v>4.17</c:v>
                </c:pt>
                <c:pt idx="749">
                  <c:v>4.17</c:v>
                </c:pt>
                <c:pt idx="750">
                  <c:v>4.17</c:v>
                </c:pt>
                <c:pt idx="751">
                  <c:v>4.17</c:v>
                </c:pt>
                <c:pt idx="752">
                  <c:v>4.17</c:v>
                </c:pt>
                <c:pt idx="753">
                  <c:v>4.17</c:v>
                </c:pt>
                <c:pt idx="754">
                  <c:v>4.17</c:v>
                </c:pt>
                <c:pt idx="755">
                  <c:v>4.17</c:v>
                </c:pt>
                <c:pt idx="756">
                  <c:v>4.17</c:v>
                </c:pt>
                <c:pt idx="757">
                  <c:v>4.17</c:v>
                </c:pt>
                <c:pt idx="758">
                  <c:v>4.17</c:v>
                </c:pt>
                <c:pt idx="759">
                  <c:v>4.17</c:v>
                </c:pt>
                <c:pt idx="760">
                  <c:v>4.17</c:v>
                </c:pt>
                <c:pt idx="761">
                  <c:v>4.17</c:v>
                </c:pt>
                <c:pt idx="762">
                  <c:v>4.17</c:v>
                </c:pt>
                <c:pt idx="763">
                  <c:v>4.17</c:v>
                </c:pt>
                <c:pt idx="764">
                  <c:v>4.17</c:v>
                </c:pt>
                <c:pt idx="765">
                  <c:v>4.17</c:v>
                </c:pt>
                <c:pt idx="766">
                  <c:v>4.17</c:v>
                </c:pt>
                <c:pt idx="767">
                  <c:v>4.17</c:v>
                </c:pt>
                <c:pt idx="768">
                  <c:v>4.17</c:v>
                </c:pt>
                <c:pt idx="769">
                  <c:v>4.17</c:v>
                </c:pt>
                <c:pt idx="770">
                  <c:v>4.17</c:v>
                </c:pt>
                <c:pt idx="771">
                  <c:v>4.17</c:v>
                </c:pt>
                <c:pt idx="772">
                  <c:v>4.17</c:v>
                </c:pt>
                <c:pt idx="773">
                  <c:v>4.17</c:v>
                </c:pt>
                <c:pt idx="774">
                  <c:v>4.17</c:v>
                </c:pt>
                <c:pt idx="775">
                  <c:v>4.17</c:v>
                </c:pt>
                <c:pt idx="776">
                  <c:v>4.17</c:v>
                </c:pt>
                <c:pt idx="777">
                  <c:v>4.17</c:v>
                </c:pt>
                <c:pt idx="778">
                  <c:v>4.17</c:v>
                </c:pt>
                <c:pt idx="779">
                  <c:v>4.17</c:v>
                </c:pt>
                <c:pt idx="780">
                  <c:v>4.17</c:v>
                </c:pt>
                <c:pt idx="781">
                  <c:v>4.17</c:v>
                </c:pt>
                <c:pt idx="782">
                  <c:v>4.17</c:v>
                </c:pt>
                <c:pt idx="783">
                  <c:v>4.17</c:v>
                </c:pt>
                <c:pt idx="784">
                  <c:v>4.17</c:v>
                </c:pt>
                <c:pt idx="785">
                  <c:v>4.17</c:v>
                </c:pt>
                <c:pt idx="786">
                  <c:v>4.17</c:v>
                </c:pt>
                <c:pt idx="787">
                  <c:v>4.17</c:v>
                </c:pt>
                <c:pt idx="788">
                  <c:v>4.17</c:v>
                </c:pt>
                <c:pt idx="789">
                  <c:v>4.17</c:v>
                </c:pt>
                <c:pt idx="790">
                  <c:v>4.17</c:v>
                </c:pt>
                <c:pt idx="791">
                  <c:v>4.17</c:v>
                </c:pt>
                <c:pt idx="792">
                  <c:v>4.17</c:v>
                </c:pt>
                <c:pt idx="793">
                  <c:v>4.17</c:v>
                </c:pt>
                <c:pt idx="794">
                  <c:v>4.17</c:v>
                </c:pt>
                <c:pt idx="795">
                  <c:v>4.17</c:v>
                </c:pt>
                <c:pt idx="796">
                  <c:v>4.17</c:v>
                </c:pt>
                <c:pt idx="797">
                  <c:v>4.17</c:v>
                </c:pt>
                <c:pt idx="798">
                  <c:v>4.17</c:v>
                </c:pt>
                <c:pt idx="799">
                  <c:v>4.17</c:v>
                </c:pt>
                <c:pt idx="800">
                  <c:v>4.17</c:v>
                </c:pt>
                <c:pt idx="801">
                  <c:v>4.17</c:v>
                </c:pt>
                <c:pt idx="802">
                  <c:v>4.17</c:v>
                </c:pt>
                <c:pt idx="803">
                  <c:v>4.17</c:v>
                </c:pt>
                <c:pt idx="804">
                  <c:v>4.17</c:v>
                </c:pt>
                <c:pt idx="805">
                  <c:v>4.17</c:v>
                </c:pt>
                <c:pt idx="806">
                  <c:v>4.17</c:v>
                </c:pt>
                <c:pt idx="807">
                  <c:v>4.17</c:v>
                </c:pt>
                <c:pt idx="808">
                  <c:v>4.17</c:v>
                </c:pt>
                <c:pt idx="809">
                  <c:v>4.17</c:v>
                </c:pt>
                <c:pt idx="810">
                  <c:v>4.17</c:v>
                </c:pt>
                <c:pt idx="811">
                  <c:v>4.17</c:v>
                </c:pt>
                <c:pt idx="812">
                  <c:v>4.17</c:v>
                </c:pt>
                <c:pt idx="813">
                  <c:v>4.17</c:v>
                </c:pt>
                <c:pt idx="814">
                  <c:v>4.17</c:v>
                </c:pt>
                <c:pt idx="815">
                  <c:v>4.17</c:v>
                </c:pt>
                <c:pt idx="816">
                  <c:v>4.17</c:v>
                </c:pt>
                <c:pt idx="817">
                  <c:v>4.17</c:v>
                </c:pt>
                <c:pt idx="818">
                  <c:v>4.17</c:v>
                </c:pt>
                <c:pt idx="819">
                  <c:v>4.17</c:v>
                </c:pt>
                <c:pt idx="820">
                  <c:v>4.17</c:v>
                </c:pt>
                <c:pt idx="821">
                  <c:v>4.17</c:v>
                </c:pt>
                <c:pt idx="822">
                  <c:v>4.17</c:v>
                </c:pt>
                <c:pt idx="823">
                  <c:v>4.17</c:v>
                </c:pt>
                <c:pt idx="824">
                  <c:v>4.17</c:v>
                </c:pt>
                <c:pt idx="825">
                  <c:v>4.17</c:v>
                </c:pt>
                <c:pt idx="826">
                  <c:v>4.17</c:v>
                </c:pt>
                <c:pt idx="827">
                  <c:v>4.17</c:v>
                </c:pt>
                <c:pt idx="828">
                  <c:v>4.17</c:v>
                </c:pt>
                <c:pt idx="829">
                  <c:v>4.17</c:v>
                </c:pt>
                <c:pt idx="830">
                  <c:v>4.17</c:v>
                </c:pt>
                <c:pt idx="831">
                  <c:v>4.17</c:v>
                </c:pt>
                <c:pt idx="832">
                  <c:v>4.17</c:v>
                </c:pt>
                <c:pt idx="833">
                  <c:v>4.17</c:v>
                </c:pt>
                <c:pt idx="834">
                  <c:v>4.17</c:v>
                </c:pt>
                <c:pt idx="835">
                  <c:v>4.17</c:v>
                </c:pt>
                <c:pt idx="836">
                  <c:v>4.17</c:v>
                </c:pt>
                <c:pt idx="837">
                  <c:v>4.17</c:v>
                </c:pt>
                <c:pt idx="838">
                  <c:v>4.17</c:v>
                </c:pt>
                <c:pt idx="839">
                  <c:v>4.17</c:v>
                </c:pt>
                <c:pt idx="840">
                  <c:v>4.17</c:v>
                </c:pt>
                <c:pt idx="841">
                  <c:v>4.17</c:v>
                </c:pt>
                <c:pt idx="842">
                  <c:v>4.17</c:v>
                </c:pt>
                <c:pt idx="843">
                  <c:v>4.17</c:v>
                </c:pt>
                <c:pt idx="844">
                  <c:v>4.17</c:v>
                </c:pt>
                <c:pt idx="845">
                  <c:v>4.17</c:v>
                </c:pt>
                <c:pt idx="846">
                  <c:v>4.17</c:v>
                </c:pt>
                <c:pt idx="847">
                  <c:v>4.17</c:v>
                </c:pt>
                <c:pt idx="848">
                  <c:v>4.17</c:v>
                </c:pt>
                <c:pt idx="849">
                  <c:v>4.17</c:v>
                </c:pt>
                <c:pt idx="850">
                  <c:v>4.17</c:v>
                </c:pt>
                <c:pt idx="851">
                  <c:v>4.17</c:v>
                </c:pt>
                <c:pt idx="852">
                  <c:v>4.17</c:v>
                </c:pt>
                <c:pt idx="853">
                  <c:v>4.17</c:v>
                </c:pt>
                <c:pt idx="854">
                  <c:v>4.17</c:v>
                </c:pt>
                <c:pt idx="855">
                  <c:v>4.17</c:v>
                </c:pt>
                <c:pt idx="856">
                  <c:v>4.17</c:v>
                </c:pt>
                <c:pt idx="857">
                  <c:v>4.17</c:v>
                </c:pt>
                <c:pt idx="858">
                  <c:v>4.17</c:v>
                </c:pt>
                <c:pt idx="859">
                  <c:v>4.17</c:v>
                </c:pt>
                <c:pt idx="860">
                  <c:v>4.17</c:v>
                </c:pt>
                <c:pt idx="861">
                  <c:v>4.17</c:v>
                </c:pt>
                <c:pt idx="862">
                  <c:v>4.17</c:v>
                </c:pt>
                <c:pt idx="863">
                  <c:v>4.17</c:v>
                </c:pt>
                <c:pt idx="864">
                  <c:v>4.17</c:v>
                </c:pt>
                <c:pt idx="865">
                  <c:v>4.17</c:v>
                </c:pt>
                <c:pt idx="866">
                  <c:v>4.17</c:v>
                </c:pt>
                <c:pt idx="867">
                  <c:v>4.17</c:v>
                </c:pt>
                <c:pt idx="868">
                  <c:v>4.17</c:v>
                </c:pt>
                <c:pt idx="869">
                  <c:v>4.17</c:v>
                </c:pt>
                <c:pt idx="870">
                  <c:v>4.17</c:v>
                </c:pt>
                <c:pt idx="871">
                  <c:v>4.17</c:v>
                </c:pt>
                <c:pt idx="872">
                  <c:v>4.17</c:v>
                </c:pt>
                <c:pt idx="873">
                  <c:v>4.17</c:v>
                </c:pt>
                <c:pt idx="874">
                  <c:v>4.17</c:v>
                </c:pt>
                <c:pt idx="875">
                  <c:v>4.17</c:v>
                </c:pt>
                <c:pt idx="876">
                  <c:v>4.17</c:v>
                </c:pt>
                <c:pt idx="877">
                  <c:v>4.17</c:v>
                </c:pt>
                <c:pt idx="878">
                  <c:v>4.17</c:v>
                </c:pt>
                <c:pt idx="879">
                  <c:v>4.17</c:v>
                </c:pt>
                <c:pt idx="880">
                  <c:v>4.17</c:v>
                </c:pt>
                <c:pt idx="881">
                  <c:v>4.17</c:v>
                </c:pt>
                <c:pt idx="882">
                  <c:v>4.17</c:v>
                </c:pt>
                <c:pt idx="883">
                  <c:v>4.17</c:v>
                </c:pt>
                <c:pt idx="884">
                  <c:v>4.17</c:v>
                </c:pt>
                <c:pt idx="885">
                  <c:v>4.17</c:v>
                </c:pt>
                <c:pt idx="886">
                  <c:v>4.17</c:v>
                </c:pt>
                <c:pt idx="887">
                  <c:v>4.17</c:v>
                </c:pt>
                <c:pt idx="888">
                  <c:v>4.17</c:v>
                </c:pt>
                <c:pt idx="889">
                  <c:v>4.17</c:v>
                </c:pt>
                <c:pt idx="890">
                  <c:v>4.17</c:v>
                </c:pt>
                <c:pt idx="891">
                  <c:v>4.17</c:v>
                </c:pt>
                <c:pt idx="892">
                  <c:v>4.17</c:v>
                </c:pt>
                <c:pt idx="893">
                  <c:v>4.17</c:v>
                </c:pt>
                <c:pt idx="894">
                  <c:v>4.17</c:v>
                </c:pt>
                <c:pt idx="895">
                  <c:v>4.17</c:v>
                </c:pt>
                <c:pt idx="896">
                  <c:v>4.17</c:v>
                </c:pt>
                <c:pt idx="897">
                  <c:v>4.17</c:v>
                </c:pt>
                <c:pt idx="898">
                  <c:v>4.17</c:v>
                </c:pt>
                <c:pt idx="899">
                  <c:v>4.17</c:v>
                </c:pt>
                <c:pt idx="900">
                  <c:v>4.17</c:v>
                </c:pt>
                <c:pt idx="901">
                  <c:v>4.17</c:v>
                </c:pt>
                <c:pt idx="902">
                  <c:v>4.17</c:v>
                </c:pt>
                <c:pt idx="903">
                  <c:v>4.17</c:v>
                </c:pt>
                <c:pt idx="904">
                  <c:v>4.17</c:v>
                </c:pt>
                <c:pt idx="905">
                  <c:v>4.17</c:v>
                </c:pt>
                <c:pt idx="906">
                  <c:v>4.17</c:v>
                </c:pt>
                <c:pt idx="907">
                  <c:v>4.17</c:v>
                </c:pt>
                <c:pt idx="908">
                  <c:v>4.17</c:v>
                </c:pt>
                <c:pt idx="909">
                  <c:v>4.17</c:v>
                </c:pt>
                <c:pt idx="910">
                  <c:v>4.17</c:v>
                </c:pt>
                <c:pt idx="911">
                  <c:v>4.17</c:v>
                </c:pt>
                <c:pt idx="912">
                  <c:v>4.17</c:v>
                </c:pt>
                <c:pt idx="913">
                  <c:v>4.17</c:v>
                </c:pt>
                <c:pt idx="914">
                  <c:v>4.17</c:v>
                </c:pt>
                <c:pt idx="915">
                  <c:v>4.17</c:v>
                </c:pt>
                <c:pt idx="916">
                  <c:v>4.17</c:v>
                </c:pt>
                <c:pt idx="917">
                  <c:v>4.17</c:v>
                </c:pt>
                <c:pt idx="918">
                  <c:v>4.17</c:v>
                </c:pt>
                <c:pt idx="919">
                  <c:v>4.17</c:v>
                </c:pt>
                <c:pt idx="920">
                  <c:v>4.17</c:v>
                </c:pt>
                <c:pt idx="921">
                  <c:v>4.17</c:v>
                </c:pt>
                <c:pt idx="922">
                  <c:v>4.17</c:v>
                </c:pt>
                <c:pt idx="923">
                  <c:v>4.17</c:v>
                </c:pt>
                <c:pt idx="924">
                  <c:v>4.17</c:v>
                </c:pt>
                <c:pt idx="925">
                  <c:v>4.17</c:v>
                </c:pt>
                <c:pt idx="926">
                  <c:v>4.17</c:v>
                </c:pt>
                <c:pt idx="927">
                  <c:v>4.17</c:v>
                </c:pt>
                <c:pt idx="928">
                  <c:v>4.17</c:v>
                </c:pt>
                <c:pt idx="929">
                  <c:v>4.17</c:v>
                </c:pt>
                <c:pt idx="930">
                  <c:v>4.17</c:v>
                </c:pt>
                <c:pt idx="931">
                  <c:v>4.17</c:v>
                </c:pt>
                <c:pt idx="932">
                  <c:v>4.17</c:v>
                </c:pt>
                <c:pt idx="933">
                  <c:v>4.17</c:v>
                </c:pt>
                <c:pt idx="934">
                  <c:v>4.17</c:v>
                </c:pt>
                <c:pt idx="935">
                  <c:v>4.17</c:v>
                </c:pt>
                <c:pt idx="936">
                  <c:v>4.17</c:v>
                </c:pt>
                <c:pt idx="937">
                  <c:v>4.17</c:v>
                </c:pt>
                <c:pt idx="938">
                  <c:v>4.17</c:v>
                </c:pt>
                <c:pt idx="939">
                  <c:v>4.17</c:v>
                </c:pt>
                <c:pt idx="940">
                  <c:v>4.17</c:v>
                </c:pt>
                <c:pt idx="941">
                  <c:v>4.17</c:v>
                </c:pt>
                <c:pt idx="942">
                  <c:v>4.17</c:v>
                </c:pt>
                <c:pt idx="943">
                  <c:v>4.17</c:v>
                </c:pt>
                <c:pt idx="944">
                  <c:v>4.17</c:v>
                </c:pt>
                <c:pt idx="945">
                  <c:v>4.17</c:v>
                </c:pt>
                <c:pt idx="946">
                  <c:v>4.17</c:v>
                </c:pt>
                <c:pt idx="947">
                  <c:v>4.17</c:v>
                </c:pt>
                <c:pt idx="948">
                  <c:v>4.17</c:v>
                </c:pt>
                <c:pt idx="949">
                  <c:v>4.17</c:v>
                </c:pt>
                <c:pt idx="950">
                  <c:v>4.17</c:v>
                </c:pt>
                <c:pt idx="951">
                  <c:v>4.17</c:v>
                </c:pt>
                <c:pt idx="952">
                  <c:v>4.17</c:v>
                </c:pt>
                <c:pt idx="953">
                  <c:v>4.17</c:v>
                </c:pt>
                <c:pt idx="954">
                  <c:v>4.17</c:v>
                </c:pt>
                <c:pt idx="955">
                  <c:v>4.17</c:v>
                </c:pt>
                <c:pt idx="956">
                  <c:v>4.17</c:v>
                </c:pt>
                <c:pt idx="957">
                  <c:v>4.17</c:v>
                </c:pt>
                <c:pt idx="958">
                  <c:v>4.17</c:v>
                </c:pt>
                <c:pt idx="959">
                  <c:v>4.17</c:v>
                </c:pt>
                <c:pt idx="960">
                  <c:v>4.17</c:v>
                </c:pt>
                <c:pt idx="961">
                  <c:v>4.17</c:v>
                </c:pt>
                <c:pt idx="962">
                  <c:v>4.17</c:v>
                </c:pt>
                <c:pt idx="963">
                  <c:v>4.17</c:v>
                </c:pt>
                <c:pt idx="964">
                  <c:v>4.17</c:v>
                </c:pt>
                <c:pt idx="965">
                  <c:v>4.17</c:v>
                </c:pt>
                <c:pt idx="966">
                  <c:v>4.17</c:v>
                </c:pt>
                <c:pt idx="967">
                  <c:v>4.17</c:v>
                </c:pt>
                <c:pt idx="968">
                  <c:v>4.17</c:v>
                </c:pt>
                <c:pt idx="969">
                  <c:v>4.17</c:v>
                </c:pt>
                <c:pt idx="970">
                  <c:v>4.17</c:v>
                </c:pt>
                <c:pt idx="971">
                  <c:v>4.17</c:v>
                </c:pt>
                <c:pt idx="972">
                  <c:v>4.17</c:v>
                </c:pt>
                <c:pt idx="973">
                  <c:v>4.17</c:v>
                </c:pt>
                <c:pt idx="974">
                  <c:v>4.17</c:v>
                </c:pt>
                <c:pt idx="975">
                  <c:v>4.17</c:v>
                </c:pt>
                <c:pt idx="976">
                  <c:v>4.17</c:v>
                </c:pt>
                <c:pt idx="977">
                  <c:v>4.17</c:v>
                </c:pt>
                <c:pt idx="978">
                  <c:v>4.17</c:v>
                </c:pt>
                <c:pt idx="979">
                  <c:v>4.17</c:v>
                </c:pt>
                <c:pt idx="980">
                  <c:v>4.17</c:v>
                </c:pt>
                <c:pt idx="981">
                  <c:v>4.17</c:v>
                </c:pt>
                <c:pt idx="982">
                  <c:v>4.17</c:v>
                </c:pt>
                <c:pt idx="983">
                  <c:v>4.17</c:v>
                </c:pt>
                <c:pt idx="984">
                  <c:v>4.17</c:v>
                </c:pt>
                <c:pt idx="985">
                  <c:v>4.17</c:v>
                </c:pt>
                <c:pt idx="986">
                  <c:v>4.17</c:v>
                </c:pt>
                <c:pt idx="987">
                  <c:v>4.17</c:v>
                </c:pt>
                <c:pt idx="988">
                  <c:v>4.17</c:v>
                </c:pt>
                <c:pt idx="989">
                  <c:v>4.17</c:v>
                </c:pt>
                <c:pt idx="990">
                  <c:v>4.17</c:v>
                </c:pt>
                <c:pt idx="991">
                  <c:v>4.17</c:v>
                </c:pt>
                <c:pt idx="992">
                  <c:v>4.17</c:v>
                </c:pt>
                <c:pt idx="993">
                  <c:v>4.17</c:v>
                </c:pt>
                <c:pt idx="994">
                  <c:v>4.17</c:v>
                </c:pt>
                <c:pt idx="995">
                  <c:v>4.17</c:v>
                </c:pt>
                <c:pt idx="996">
                  <c:v>4.17</c:v>
                </c:pt>
                <c:pt idx="997">
                  <c:v>4.17</c:v>
                </c:pt>
                <c:pt idx="998">
                  <c:v>4.17</c:v>
                </c:pt>
                <c:pt idx="999">
                  <c:v>4.17</c:v>
                </c:pt>
                <c:pt idx="1000">
                  <c:v>4.17</c:v>
                </c:pt>
                <c:pt idx="1001">
                  <c:v>4.17</c:v>
                </c:pt>
                <c:pt idx="1002">
                  <c:v>4.17</c:v>
                </c:pt>
                <c:pt idx="1003">
                  <c:v>4.17</c:v>
                </c:pt>
                <c:pt idx="1004">
                  <c:v>4.17</c:v>
                </c:pt>
                <c:pt idx="1005">
                  <c:v>4.17</c:v>
                </c:pt>
                <c:pt idx="1006">
                  <c:v>4.17</c:v>
                </c:pt>
                <c:pt idx="1007">
                  <c:v>4.17</c:v>
                </c:pt>
                <c:pt idx="1008">
                  <c:v>4.17</c:v>
                </c:pt>
                <c:pt idx="1009">
                  <c:v>4.17</c:v>
                </c:pt>
                <c:pt idx="1010">
                  <c:v>4.17</c:v>
                </c:pt>
                <c:pt idx="1011">
                  <c:v>4.17</c:v>
                </c:pt>
                <c:pt idx="1012">
                  <c:v>4.17</c:v>
                </c:pt>
                <c:pt idx="1013">
                  <c:v>4.17</c:v>
                </c:pt>
                <c:pt idx="1014">
                  <c:v>4.17</c:v>
                </c:pt>
                <c:pt idx="1015">
                  <c:v>4.17</c:v>
                </c:pt>
                <c:pt idx="1016">
                  <c:v>4.17</c:v>
                </c:pt>
                <c:pt idx="1017">
                  <c:v>4.17</c:v>
                </c:pt>
                <c:pt idx="1018">
                  <c:v>4.17</c:v>
                </c:pt>
                <c:pt idx="1019">
                  <c:v>4.17</c:v>
                </c:pt>
                <c:pt idx="1020">
                  <c:v>4.17</c:v>
                </c:pt>
                <c:pt idx="1021">
                  <c:v>4.17</c:v>
                </c:pt>
                <c:pt idx="1022">
                  <c:v>4.17</c:v>
                </c:pt>
                <c:pt idx="1023">
                  <c:v>4.17</c:v>
                </c:pt>
                <c:pt idx="1024">
                  <c:v>4.17</c:v>
                </c:pt>
                <c:pt idx="1025">
                  <c:v>4.17</c:v>
                </c:pt>
                <c:pt idx="1026">
                  <c:v>4.17</c:v>
                </c:pt>
                <c:pt idx="1027">
                  <c:v>4.17</c:v>
                </c:pt>
                <c:pt idx="1028">
                  <c:v>4.17</c:v>
                </c:pt>
                <c:pt idx="1029">
                  <c:v>4.17</c:v>
                </c:pt>
                <c:pt idx="1030">
                  <c:v>4.17</c:v>
                </c:pt>
                <c:pt idx="1031">
                  <c:v>4.17</c:v>
                </c:pt>
                <c:pt idx="1032">
                  <c:v>4.17</c:v>
                </c:pt>
                <c:pt idx="1033">
                  <c:v>4.17</c:v>
                </c:pt>
                <c:pt idx="1034">
                  <c:v>4.17</c:v>
                </c:pt>
                <c:pt idx="1035">
                  <c:v>4.17</c:v>
                </c:pt>
                <c:pt idx="1036">
                  <c:v>4.17</c:v>
                </c:pt>
                <c:pt idx="1037">
                  <c:v>4.17</c:v>
                </c:pt>
                <c:pt idx="1038">
                  <c:v>4.17</c:v>
                </c:pt>
                <c:pt idx="1039">
                  <c:v>4.17</c:v>
                </c:pt>
                <c:pt idx="1040">
                  <c:v>4.17</c:v>
                </c:pt>
                <c:pt idx="1041">
                  <c:v>4.17</c:v>
                </c:pt>
                <c:pt idx="1042">
                  <c:v>4.17</c:v>
                </c:pt>
                <c:pt idx="1043">
                  <c:v>4.17</c:v>
                </c:pt>
                <c:pt idx="1044">
                  <c:v>4.17</c:v>
                </c:pt>
                <c:pt idx="1045">
                  <c:v>4.17</c:v>
                </c:pt>
                <c:pt idx="1046">
                  <c:v>4.17</c:v>
                </c:pt>
                <c:pt idx="1047">
                  <c:v>4.17</c:v>
                </c:pt>
                <c:pt idx="1048">
                  <c:v>4.17</c:v>
                </c:pt>
                <c:pt idx="1049">
                  <c:v>4.17</c:v>
                </c:pt>
                <c:pt idx="1050">
                  <c:v>4.17</c:v>
                </c:pt>
                <c:pt idx="1051">
                  <c:v>4.17</c:v>
                </c:pt>
                <c:pt idx="1052">
                  <c:v>4.17</c:v>
                </c:pt>
                <c:pt idx="1053">
                  <c:v>4.17</c:v>
                </c:pt>
                <c:pt idx="1054">
                  <c:v>4.17</c:v>
                </c:pt>
                <c:pt idx="1055">
                  <c:v>4.17</c:v>
                </c:pt>
                <c:pt idx="1056">
                  <c:v>4.17</c:v>
                </c:pt>
                <c:pt idx="1057">
                  <c:v>4.17</c:v>
                </c:pt>
                <c:pt idx="1058">
                  <c:v>4.17</c:v>
                </c:pt>
                <c:pt idx="1059">
                  <c:v>4.17</c:v>
                </c:pt>
                <c:pt idx="1060">
                  <c:v>4.17</c:v>
                </c:pt>
                <c:pt idx="1061">
                  <c:v>4.17</c:v>
                </c:pt>
                <c:pt idx="1062">
                  <c:v>4.17</c:v>
                </c:pt>
                <c:pt idx="1063">
                  <c:v>4.17</c:v>
                </c:pt>
                <c:pt idx="1064">
                  <c:v>4.17</c:v>
                </c:pt>
                <c:pt idx="1065">
                  <c:v>4.17</c:v>
                </c:pt>
                <c:pt idx="1066">
                  <c:v>4.17</c:v>
                </c:pt>
                <c:pt idx="1067">
                  <c:v>4.17</c:v>
                </c:pt>
                <c:pt idx="1068">
                  <c:v>4.17</c:v>
                </c:pt>
                <c:pt idx="1069">
                  <c:v>4.17</c:v>
                </c:pt>
                <c:pt idx="1070">
                  <c:v>4.17</c:v>
                </c:pt>
                <c:pt idx="1071">
                  <c:v>4.17</c:v>
                </c:pt>
                <c:pt idx="1072">
                  <c:v>4.17</c:v>
                </c:pt>
                <c:pt idx="1073">
                  <c:v>4.17</c:v>
                </c:pt>
                <c:pt idx="1074">
                  <c:v>4.17</c:v>
                </c:pt>
                <c:pt idx="1075">
                  <c:v>4.17</c:v>
                </c:pt>
                <c:pt idx="1076">
                  <c:v>4.17</c:v>
                </c:pt>
                <c:pt idx="1077">
                  <c:v>4.17</c:v>
                </c:pt>
                <c:pt idx="1078">
                  <c:v>4.17</c:v>
                </c:pt>
                <c:pt idx="1079">
                  <c:v>4.17</c:v>
                </c:pt>
                <c:pt idx="1080">
                  <c:v>4.17</c:v>
                </c:pt>
                <c:pt idx="1081">
                  <c:v>4.17</c:v>
                </c:pt>
                <c:pt idx="1082">
                  <c:v>4.17</c:v>
                </c:pt>
                <c:pt idx="1083">
                  <c:v>4.17</c:v>
                </c:pt>
                <c:pt idx="1084">
                  <c:v>4.17</c:v>
                </c:pt>
                <c:pt idx="1085">
                  <c:v>4.17</c:v>
                </c:pt>
                <c:pt idx="1086">
                  <c:v>4.17</c:v>
                </c:pt>
                <c:pt idx="1087">
                  <c:v>4.17</c:v>
                </c:pt>
                <c:pt idx="1088">
                  <c:v>4.17</c:v>
                </c:pt>
                <c:pt idx="1089">
                  <c:v>4.17</c:v>
                </c:pt>
                <c:pt idx="1090">
                  <c:v>4.17</c:v>
                </c:pt>
                <c:pt idx="1091">
                  <c:v>4.17</c:v>
                </c:pt>
                <c:pt idx="1092">
                  <c:v>4.17</c:v>
                </c:pt>
                <c:pt idx="1093">
                  <c:v>4.17</c:v>
                </c:pt>
                <c:pt idx="1094">
                  <c:v>4.17</c:v>
                </c:pt>
                <c:pt idx="1095">
                  <c:v>4.17</c:v>
                </c:pt>
                <c:pt idx="1096">
                  <c:v>4.17</c:v>
                </c:pt>
                <c:pt idx="1097">
                  <c:v>4.17</c:v>
                </c:pt>
                <c:pt idx="1098">
                  <c:v>4.17</c:v>
                </c:pt>
                <c:pt idx="1099">
                  <c:v>4.17</c:v>
                </c:pt>
                <c:pt idx="1100">
                  <c:v>4.17</c:v>
                </c:pt>
                <c:pt idx="1101">
                  <c:v>4.17</c:v>
                </c:pt>
                <c:pt idx="1102">
                  <c:v>4.17</c:v>
                </c:pt>
                <c:pt idx="1103">
                  <c:v>4.17</c:v>
                </c:pt>
                <c:pt idx="1104">
                  <c:v>4.17</c:v>
                </c:pt>
                <c:pt idx="1105">
                  <c:v>4.17</c:v>
                </c:pt>
                <c:pt idx="1106">
                  <c:v>4.17</c:v>
                </c:pt>
                <c:pt idx="1107">
                  <c:v>4.17</c:v>
                </c:pt>
                <c:pt idx="1108">
                  <c:v>4.17</c:v>
                </c:pt>
                <c:pt idx="1109">
                  <c:v>4.17</c:v>
                </c:pt>
                <c:pt idx="1110">
                  <c:v>4.17</c:v>
                </c:pt>
                <c:pt idx="1111">
                  <c:v>4.17</c:v>
                </c:pt>
                <c:pt idx="1112">
                  <c:v>4.17</c:v>
                </c:pt>
                <c:pt idx="1113">
                  <c:v>4.17</c:v>
                </c:pt>
                <c:pt idx="1114">
                  <c:v>4.17</c:v>
                </c:pt>
                <c:pt idx="1115">
                  <c:v>4.17</c:v>
                </c:pt>
                <c:pt idx="1116">
                  <c:v>4.17</c:v>
                </c:pt>
                <c:pt idx="1117">
                  <c:v>4.17</c:v>
                </c:pt>
                <c:pt idx="1118">
                  <c:v>4.17</c:v>
                </c:pt>
                <c:pt idx="1119">
                  <c:v>4.17</c:v>
                </c:pt>
                <c:pt idx="1120">
                  <c:v>4.17</c:v>
                </c:pt>
                <c:pt idx="1121">
                  <c:v>4.17</c:v>
                </c:pt>
                <c:pt idx="1122">
                  <c:v>4.17</c:v>
                </c:pt>
                <c:pt idx="1123">
                  <c:v>4.17</c:v>
                </c:pt>
                <c:pt idx="1124">
                  <c:v>4.17</c:v>
                </c:pt>
                <c:pt idx="1125">
                  <c:v>4.17</c:v>
                </c:pt>
                <c:pt idx="1126">
                  <c:v>4.17</c:v>
                </c:pt>
                <c:pt idx="1127">
                  <c:v>4.17</c:v>
                </c:pt>
                <c:pt idx="1128">
                  <c:v>4.17</c:v>
                </c:pt>
                <c:pt idx="1129">
                  <c:v>4.17</c:v>
                </c:pt>
                <c:pt idx="1130">
                  <c:v>4.17</c:v>
                </c:pt>
                <c:pt idx="1131">
                  <c:v>4.17</c:v>
                </c:pt>
                <c:pt idx="1132">
                  <c:v>4.17</c:v>
                </c:pt>
                <c:pt idx="1133">
                  <c:v>4.17</c:v>
                </c:pt>
                <c:pt idx="1134">
                  <c:v>4.17</c:v>
                </c:pt>
                <c:pt idx="1135">
                  <c:v>4.17</c:v>
                </c:pt>
                <c:pt idx="1136">
                  <c:v>4.17</c:v>
                </c:pt>
                <c:pt idx="1137">
                  <c:v>4.17</c:v>
                </c:pt>
                <c:pt idx="1138">
                  <c:v>4.17</c:v>
                </c:pt>
                <c:pt idx="1139">
                  <c:v>4.17</c:v>
                </c:pt>
                <c:pt idx="1140">
                  <c:v>4.17</c:v>
                </c:pt>
                <c:pt idx="1141">
                  <c:v>4.17</c:v>
                </c:pt>
                <c:pt idx="1142">
                  <c:v>4.17</c:v>
                </c:pt>
                <c:pt idx="1143">
                  <c:v>4.17</c:v>
                </c:pt>
                <c:pt idx="1144">
                  <c:v>4.17</c:v>
                </c:pt>
                <c:pt idx="1145">
                  <c:v>4.17</c:v>
                </c:pt>
                <c:pt idx="1146">
                  <c:v>4.17</c:v>
                </c:pt>
                <c:pt idx="1147">
                  <c:v>4.17</c:v>
                </c:pt>
                <c:pt idx="1148">
                  <c:v>4.17</c:v>
                </c:pt>
                <c:pt idx="1149">
                  <c:v>4.17</c:v>
                </c:pt>
                <c:pt idx="1150">
                  <c:v>4.17</c:v>
                </c:pt>
                <c:pt idx="1151">
                  <c:v>4.17</c:v>
                </c:pt>
                <c:pt idx="1152">
                  <c:v>4.17</c:v>
                </c:pt>
                <c:pt idx="1153">
                  <c:v>4.17</c:v>
                </c:pt>
                <c:pt idx="1154">
                  <c:v>4.17</c:v>
                </c:pt>
                <c:pt idx="1155">
                  <c:v>4.17</c:v>
                </c:pt>
                <c:pt idx="1156">
                  <c:v>4.17</c:v>
                </c:pt>
                <c:pt idx="1157">
                  <c:v>4.17</c:v>
                </c:pt>
                <c:pt idx="1158">
                  <c:v>4.17</c:v>
                </c:pt>
                <c:pt idx="1159">
                  <c:v>4.17</c:v>
                </c:pt>
                <c:pt idx="1160">
                  <c:v>4.17</c:v>
                </c:pt>
                <c:pt idx="1161">
                  <c:v>4.17</c:v>
                </c:pt>
                <c:pt idx="1162">
                  <c:v>4.17</c:v>
                </c:pt>
                <c:pt idx="1163">
                  <c:v>4.17</c:v>
                </c:pt>
                <c:pt idx="1164">
                  <c:v>4.17</c:v>
                </c:pt>
                <c:pt idx="1165">
                  <c:v>4.17</c:v>
                </c:pt>
                <c:pt idx="1166">
                  <c:v>4.17</c:v>
                </c:pt>
                <c:pt idx="1167">
                  <c:v>4.17</c:v>
                </c:pt>
                <c:pt idx="1168">
                  <c:v>4.17</c:v>
                </c:pt>
                <c:pt idx="1169">
                  <c:v>4.17</c:v>
                </c:pt>
                <c:pt idx="1170">
                  <c:v>4.17</c:v>
                </c:pt>
                <c:pt idx="1171">
                  <c:v>4.17</c:v>
                </c:pt>
                <c:pt idx="1172">
                  <c:v>4.17</c:v>
                </c:pt>
                <c:pt idx="1173">
                  <c:v>4.17</c:v>
                </c:pt>
                <c:pt idx="1174">
                  <c:v>4.17</c:v>
                </c:pt>
                <c:pt idx="1175">
                  <c:v>4.17</c:v>
                </c:pt>
                <c:pt idx="1176">
                  <c:v>4.17</c:v>
                </c:pt>
                <c:pt idx="1177">
                  <c:v>4.17</c:v>
                </c:pt>
                <c:pt idx="1178">
                  <c:v>4.17</c:v>
                </c:pt>
                <c:pt idx="1179">
                  <c:v>4.17</c:v>
                </c:pt>
                <c:pt idx="1180">
                  <c:v>4.17</c:v>
                </c:pt>
                <c:pt idx="1181">
                  <c:v>4.17</c:v>
                </c:pt>
                <c:pt idx="1182">
                  <c:v>4.17</c:v>
                </c:pt>
                <c:pt idx="1183">
                  <c:v>4.17</c:v>
                </c:pt>
                <c:pt idx="1184">
                  <c:v>4.17</c:v>
                </c:pt>
                <c:pt idx="1185">
                  <c:v>4.17</c:v>
                </c:pt>
                <c:pt idx="1186">
                  <c:v>4.17</c:v>
                </c:pt>
                <c:pt idx="1187">
                  <c:v>4.17</c:v>
                </c:pt>
                <c:pt idx="1188">
                  <c:v>4.17</c:v>
                </c:pt>
                <c:pt idx="1189">
                  <c:v>4.17</c:v>
                </c:pt>
                <c:pt idx="1190">
                  <c:v>4.17</c:v>
                </c:pt>
                <c:pt idx="1191">
                  <c:v>4.17</c:v>
                </c:pt>
                <c:pt idx="1192">
                  <c:v>4.17</c:v>
                </c:pt>
                <c:pt idx="1193">
                  <c:v>4.17</c:v>
                </c:pt>
                <c:pt idx="1194">
                  <c:v>4.17</c:v>
                </c:pt>
                <c:pt idx="1195">
                  <c:v>4.17</c:v>
                </c:pt>
                <c:pt idx="1196">
                  <c:v>4.17</c:v>
                </c:pt>
                <c:pt idx="1197">
                  <c:v>4.17</c:v>
                </c:pt>
                <c:pt idx="1198">
                  <c:v>4.17</c:v>
                </c:pt>
                <c:pt idx="1199">
                  <c:v>4.17</c:v>
                </c:pt>
                <c:pt idx="1200">
                  <c:v>4.17</c:v>
                </c:pt>
                <c:pt idx="1201">
                  <c:v>4.17</c:v>
                </c:pt>
                <c:pt idx="1202">
                  <c:v>4.17</c:v>
                </c:pt>
                <c:pt idx="1203">
                  <c:v>4.17</c:v>
                </c:pt>
                <c:pt idx="1204">
                  <c:v>4.17</c:v>
                </c:pt>
                <c:pt idx="1205">
                  <c:v>4.17</c:v>
                </c:pt>
                <c:pt idx="1206">
                  <c:v>4.17</c:v>
                </c:pt>
                <c:pt idx="1207">
                  <c:v>4.17</c:v>
                </c:pt>
                <c:pt idx="1208">
                  <c:v>4.17</c:v>
                </c:pt>
                <c:pt idx="1209">
                  <c:v>4.17</c:v>
                </c:pt>
                <c:pt idx="1210">
                  <c:v>4.17</c:v>
                </c:pt>
                <c:pt idx="1211">
                  <c:v>4.17</c:v>
                </c:pt>
                <c:pt idx="1212">
                  <c:v>4.17</c:v>
                </c:pt>
                <c:pt idx="1213">
                  <c:v>4.17</c:v>
                </c:pt>
                <c:pt idx="1214">
                  <c:v>4.17</c:v>
                </c:pt>
                <c:pt idx="1215">
                  <c:v>4.17</c:v>
                </c:pt>
                <c:pt idx="1216">
                  <c:v>4.17</c:v>
                </c:pt>
                <c:pt idx="1217">
                  <c:v>4.17</c:v>
                </c:pt>
                <c:pt idx="1218">
                  <c:v>4.17</c:v>
                </c:pt>
                <c:pt idx="1219">
                  <c:v>4.17</c:v>
                </c:pt>
                <c:pt idx="1220">
                  <c:v>4.17</c:v>
                </c:pt>
                <c:pt idx="1221">
                  <c:v>4.17</c:v>
                </c:pt>
                <c:pt idx="1222">
                  <c:v>4.17</c:v>
                </c:pt>
                <c:pt idx="1223">
                  <c:v>4.17</c:v>
                </c:pt>
                <c:pt idx="1224">
                  <c:v>4.17</c:v>
                </c:pt>
                <c:pt idx="1225">
                  <c:v>4.17</c:v>
                </c:pt>
                <c:pt idx="1226">
                  <c:v>4.17</c:v>
                </c:pt>
                <c:pt idx="1227">
                  <c:v>4.17</c:v>
                </c:pt>
                <c:pt idx="1228">
                  <c:v>4.17</c:v>
                </c:pt>
                <c:pt idx="1229">
                  <c:v>4.17</c:v>
                </c:pt>
                <c:pt idx="1230">
                  <c:v>4.17</c:v>
                </c:pt>
                <c:pt idx="1231">
                  <c:v>4.17</c:v>
                </c:pt>
                <c:pt idx="1232">
                  <c:v>4.17</c:v>
                </c:pt>
                <c:pt idx="1233">
                  <c:v>4.17</c:v>
                </c:pt>
                <c:pt idx="1234">
                  <c:v>4.17</c:v>
                </c:pt>
                <c:pt idx="1235">
                  <c:v>4.17</c:v>
                </c:pt>
                <c:pt idx="1236">
                  <c:v>4.17</c:v>
                </c:pt>
                <c:pt idx="1237">
                  <c:v>4.17</c:v>
                </c:pt>
                <c:pt idx="1238">
                  <c:v>4.17</c:v>
                </c:pt>
                <c:pt idx="1239">
                  <c:v>4.17</c:v>
                </c:pt>
                <c:pt idx="1240">
                  <c:v>4.17</c:v>
                </c:pt>
                <c:pt idx="1241">
                  <c:v>4.17</c:v>
                </c:pt>
                <c:pt idx="1242">
                  <c:v>4.17</c:v>
                </c:pt>
                <c:pt idx="1243">
                  <c:v>4.17</c:v>
                </c:pt>
                <c:pt idx="1244">
                  <c:v>4.17</c:v>
                </c:pt>
                <c:pt idx="1245">
                  <c:v>4.17</c:v>
                </c:pt>
                <c:pt idx="1246">
                  <c:v>4.17</c:v>
                </c:pt>
                <c:pt idx="1247">
                  <c:v>4.17</c:v>
                </c:pt>
                <c:pt idx="1248">
                  <c:v>4.17</c:v>
                </c:pt>
                <c:pt idx="1249">
                  <c:v>4.17</c:v>
                </c:pt>
                <c:pt idx="1250">
                  <c:v>4.17</c:v>
                </c:pt>
                <c:pt idx="1251">
                  <c:v>4.17</c:v>
                </c:pt>
                <c:pt idx="1252">
                  <c:v>4.17</c:v>
                </c:pt>
                <c:pt idx="1253">
                  <c:v>4.17</c:v>
                </c:pt>
                <c:pt idx="1254">
                  <c:v>4.17</c:v>
                </c:pt>
                <c:pt idx="1255">
                  <c:v>4.17</c:v>
                </c:pt>
                <c:pt idx="1256">
                  <c:v>4.17</c:v>
                </c:pt>
                <c:pt idx="1257">
                  <c:v>4.17</c:v>
                </c:pt>
                <c:pt idx="1258">
                  <c:v>4.17</c:v>
                </c:pt>
                <c:pt idx="1259">
                  <c:v>4.17</c:v>
                </c:pt>
                <c:pt idx="1260">
                  <c:v>4.17</c:v>
                </c:pt>
                <c:pt idx="1261">
                  <c:v>4.17</c:v>
                </c:pt>
                <c:pt idx="1262">
                  <c:v>4.17</c:v>
                </c:pt>
                <c:pt idx="1263">
                  <c:v>4.17</c:v>
                </c:pt>
                <c:pt idx="1264">
                  <c:v>4.17</c:v>
                </c:pt>
                <c:pt idx="1265">
                  <c:v>4.17</c:v>
                </c:pt>
                <c:pt idx="1266">
                  <c:v>4.17</c:v>
                </c:pt>
                <c:pt idx="1267">
                  <c:v>4.17</c:v>
                </c:pt>
                <c:pt idx="1268">
                  <c:v>4.17</c:v>
                </c:pt>
                <c:pt idx="1269">
                  <c:v>4.17</c:v>
                </c:pt>
                <c:pt idx="1270">
                  <c:v>4.17</c:v>
                </c:pt>
                <c:pt idx="1271">
                  <c:v>4.17</c:v>
                </c:pt>
                <c:pt idx="1272">
                  <c:v>4.17</c:v>
                </c:pt>
                <c:pt idx="1273">
                  <c:v>4.17</c:v>
                </c:pt>
                <c:pt idx="1274">
                  <c:v>4.17</c:v>
                </c:pt>
                <c:pt idx="1275">
                  <c:v>4.17</c:v>
                </c:pt>
                <c:pt idx="1276">
                  <c:v>4.17</c:v>
                </c:pt>
                <c:pt idx="1277">
                  <c:v>4.17</c:v>
                </c:pt>
                <c:pt idx="1278">
                  <c:v>4.17</c:v>
                </c:pt>
                <c:pt idx="1279">
                  <c:v>4.17</c:v>
                </c:pt>
                <c:pt idx="1280">
                  <c:v>4.17</c:v>
                </c:pt>
                <c:pt idx="1281">
                  <c:v>4.17</c:v>
                </c:pt>
                <c:pt idx="1282">
                  <c:v>4.17</c:v>
                </c:pt>
                <c:pt idx="1283">
                  <c:v>4.17</c:v>
                </c:pt>
                <c:pt idx="1284">
                  <c:v>4.17</c:v>
                </c:pt>
                <c:pt idx="1285">
                  <c:v>4.17</c:v>
                </c:pt>
                <c:pt idx="1286">
                  <c:v>4.17</c:v>
                </c:pt>
                <c:pt idx="1287">
                  <c:v>4.17</c:v>
                </c:pt>
                <c:pt idx="1288">
                  <c:v>4.17</c:v>
                </c:pt>
                <c:pt idx="1289">
                  <c:v>4.17</c:v>
                </c:pt>
                <c:pt idx="1290">
                  <c:v>4.17</c:v>
                </c:pt>
                <c:pt idx="1291">
                  <c:v>4.17</c:v>
                </c:pt>
                <c:pt idx="1292">
                  <c:v>4.17</c:v>
                </c:pt>
                <c:pt idx="1293">
                  <c:v>4.17</c:v>
                </c:pt>
                <c:pt idx="1294">
                  <c:v>4.17</c:v>
                </c:pt>
                <c:pt idx="1295">
                  <c:v>4.17</c:v>
                </c:pt>
                <c:pt idx="1296">
                  <c:v>4.17</c:v>
                </c:pt>
                <c:pt idx="1297">
                  <c:v>4.17</c:v>
                </c:pt>
                <c:pt idx="1298">
                  <c:v>4.17</c:v>
                </c:pt>
                <c:pt idx="1299">
                  <c:v>4.17</c:v>
                </c:pt>
                <c:pt idx="1300">
                  <c:v>4.17</c:v>
                </c:pt>
                <c:pt idx="1301">
                  <c:v>4.17</c:v>
                </c:pt>
                <c:pt idx="1302">
                  <c:v>4.17</c:v>
                </c:pt>
                <c:pt idx="1303">
                  <c:v>4.17</c:v>
                </c:pt>
                <c:pt idx="1304">
                  <c:v>4.17</c:v>
                </c:pt>
                <c:pt idx="1305">
                  <c:v>4.17</c:v>
                </c:pt>
                <c:pt idx="1306">
                  <c:v>4.17</c:v>
                </c:pt>
                <c:pt idx="1307">
                  <c:v>4.17</c:v>
                </c:pt>
                <c:pt idx="1308">
                  <c:v>4.17</c:v>
                </c:pt>
                <c:pt idx="1309">
                  <c:v>4.17</c:v>
                </c:pt>
                <c:pt idx="1310">
                  <c:v>4.17</c:v>
                </c:pt>
                <c:pt idx="1311">
                  <c:v>4.17</c:v>
                </c:pt>
                <c:pt idx="1312">
                  <c:v>4.17</c:v>
                </c:pt>
                <c:pt idx="1313">
                  <c:v>4.17</c:v>
                </c:pt>
                <c:pt idx="1314">
                  <c:v>4.17</c:v>
                </c:pt>
                <c:pt idx="1315">
                  <c:v>4.17</c:v>
                </c:pt>
                <c:pt idx="1316">
                  <c:v>4.17</c:v>
                </c:pt>
                <c:pt idx="1317">
                  <c:v>4.17</c:v>
                </c:pt>
                <c:pt idx="1318">
                  <c:v>4.17</c:v>
                </c:pt>
                <c:pt idx="1319">
                  <c:v>4.17</c:v>
                </c:pt>
                <c:pt idx="1320">
                  <c:v>4.17</c:v>
                </c:pt>
                <c:pt idx="1321">
                  <c:v>4.17</c:v>
                </c:pt>
                <c:pt idx="1322">
                  <c:v>4.17</c:v>
                </c:pt>
                <c:pt idx="1323">
                  <c:v>4.17</c:v>
                </c:pt>
                <c:pt idx="1324">
                  <c:v>4.17</c:v>
                </c:pt>
                <c:pt idx="1325">
                  <c:v>4.17</c:v>
                </c:pt>
                <c:pt idx="1326">
                  <c:v>4.17</c:v>
                </c:pt>
                <c:pt idx="1327">
                  <c:v>4.17</c:v>
                </c:pt>
                <c:pt idx="1328">
                  <c:v>4.17</c:v>
                </c:pt>
                <c:pt idx="1329">
                  <c:v>4.17</c:v>
                </c:pt>
                <c:pt idx="1330">
                  <c:v>4.17</c:v>
                </c:pt>
                <c:pt idx="1331">
                  <c:v>4.17</c:v>
                </c:pt>
                <c:pt idx="1332">
                  <c:v>4.17</c:v>
                </c:pt>
                <c:pt idx="1333">
                  <c:v>4.17</c:v>
                </c:pt>
                <c:pt idx="1334">
                  <c:v>4.17</c:v>
                </c:pt>
                <c:pt idx="1335">
                  <c:v>4.17</c:v>
                </c:pt>
                <c:pt idx="1336">
                  <c:v>4.17</c:v>
                </c:pt>
                <c:pt idx="1337">
                  <c:v>4.17</c:v>
                </c:pt>
                <c:pt idx="1338">
                  <c:v>4.17</c:v>
                </c:pt>
                <c:pt idx="1339">
                  <c:v>4.17</c:v>
                </c:pt>
                <c:pt idx="1340">
                  <c:v>4.17</c:v>
                </c:pt>
                <c:pt idx="1341">
                  <c:v>4.17</c:v>
                </c:pt>
                <c:pt idx="1342">
                  <c:v>4.17</c:v>
                </c:pt>
                <c:pt idx="1343">
                  <c:v>4.17</c:v>
                </c:pt>
                <c:pt idx="1344">
                  <c:v>4.17</c:v>
                </c:pt>
                <c:pt idx="1345">
                  <c:v>4.17</c:v>
                </c:pt>
                <c:pt idx="1346">
                  <c:v>4.17</c:v>
                </c:pt>
                <c:pt idx="1347">
                  <c:v>4.17</c:v>
                </c:pt>
                <c:pt idx="1348">
                  <c:v>4.17</c:v>
                </c:pt>
                <c:pt idx="1349">
                  <c:v>4.17</c:v>
                </c:pt>
                <c:pt idx="1350">
                  <c:v>4.17</c:v>
                </c:pt>
                <c:pt idx="1351">
                  <c:v>4.17</c:v>
                </c:pt>
                <c:pt idx="1352">
                  <c:v>4.17</c:v>
                </c:pt>
                <c:pt idx="1353">
                  <c:v>4.17</c:v>
                </c:pt>
                <c:pt idx="1354">
                  <c:v>4.17</c:v>
                </c:pt>
                <c:pt idx="1355">
                  <c:v>4.17</c:v>
                </c:pt>
                <c:pt idx="1356">
                  <c:v>4.17</c:v>
                </c:pt>
                <c:pt idx="1357">
                  <c:v>4.17</c:v>
                </c:pt>
                <c:pt idx="1358">
                  <c:v>4.17</c:v>
                </c:pt>
                <c:pt idx="1359">
                  <c:v>4.17</c:v>
                </c:pt>
                <c:pt idx="1360">
                  <c:v>4.17</c:v>
                </c:pt>
                <c:pt idx="1361">
                  <c:v>4.17</c:v>
                </c:pt>
                <c:pt idx="1362">
                  <c:v>4.17</c:v>
                </c:pt>
                <c:pt idx="1363">
                  <c:v>4.17</c:v>
                </c:pt>
                <c:pt idx="1364">
                  <c:v>4.17</c:v>
                </c:pt>
                <c:pt idx="1365">
                  <c:v>4.17</c:v>
                </c:pt>
                <c:pt idx="1366">
                  <c:v>4.17</c:v>
                </c:pt>
                <c:pt idx="1367">
                  <c:v>4.17</c:v>
                </c:pt>
                <c:pt idx="1368">
                  <c:v>4.17</c:v>
                </c:pt>
                <c:pt idx="1369">
                  <c:v>4.17</c:v>
                </c:pt>
                <c:pt idx="1370">
                  <c:v>4.17</c:v>
                </c:pt>
                <c:pt idx="1371">
                  <c:v>4.17</c:v>
                </c:pt>
                <c:pt idx="1372">
                  <c:v>4.17</c:v>
                </c:pt>
                <c:pt idx="1373">
                  <c:v>4.17</c:v>
                </c:pt>
                <c:pt idx="1374">
                  <c:v>4.17</c:v>
                </c:pt>
                <c:pt idx="1375">
                  <c:v>4.17</c:v>
                </c:pt>
                <c:pt idx="1376">
                  <c:v>4.17</c:v>
                </c:pt>
                <c:pt idx="1377">
                  <c:v>4.17</c:v>
                </c:pt>
                <c:pt idx="1378">
                  <c:v>4.17</c:v>
                </c:pt>
                <c:pt idx="1379">
                  <c:v>4.17</c:v>
                </c:pt>
                <c:pt idx="1380">
                  <c:v>4.17</c:v>
                </c:pt>
                <c:pt idx="1381">
                  <c:v>4.17</c:v>
                </c:pt>
                <c:pt idx="1382">
                  <c:v>4.17</c:v>
                </c:pt>
                <c:pt idx="1383">
                  <c:v>4.17</c:v>
                </c:pt>
                <c:pt idx="1384">
                  <c:v>4.17</c:v>
                </c:pt>
                <c:pt idx="1385">
                  <c:v>4.17</c:v>
                </c:pt>
                <c:pt idx="1386">
                  <c:v>4.17</c:v>
                </c:pt>
                <c:pt idx="1387">
                  <c:v>4.17</c:v>
                </c:pt>
                <c:pt idx="1388">
                  <c:v>4.17</c:v>
                </c:pt>
                <c:pt idx="1389">
                  <c:v>4.17</c:v>
                </c:pt>
                <c:pt idx="1390">
                  <c:v>4.17</c:v>
                </c:pt>
                <c:pt idx="1391">
                  <c:v>4.17</c:v>
                </c:pt>
                <c:pt idx="1392">
                  <c:v>4.17</c:v>
                </c:pt>
                <c:pt idx="1393">
                  <c:v>4.17</c:v>
                </c:pt>
                <c:pt idx="1394">
                  <c:v>4.17</c:v>
                </c:pt>
                <c:pt idx="1395">
                  <c:v>4.17</c:v>
                </c:pt>
                <c:pt idx="1396">
                  <c:v>4.17</c:v>
                </c:pt>
                <c:pt idx="1397">
                  <c:v>4.17</c:v>
                </c:pt>
                <c:pt idx="1398">
                  <c:v>4.17</c:v>
                </c:pt>
                <c:pt idx="1399">
                  <c:v>4.17</c:v>
                </c:pt>
                <c:pt idx="1400">
                  <c:v>4.17</c:v>
                </c:pt>
                <c:pt idx="1401">
                  <c:v>4.17</c:v>
                </c:pt>
                <c:pt idx="1402">
                  <c:v>4.17</c:v>
                </c:pt>
                <c:pt idx="1403">
                  <c:v>4.17</c:v>
                </c:pt>
                <c:pt idx="1404">
                  <c:v>4.17</c:v>
                </c:pt>
                <c:pt idx="1405">
                  <c:v>4.17</c:v>
                </c:pt>
                <c:pt idx="1406">
                  <c:v>4.17</c:v>
                </c:pt>
                <c:pt idx="1407">
                  <c:v>4.17</c:v>
                </c:pt>
                <c:pt idx="1408">
                  <c:v>4.17</c:v>
                </c:pt>
                <c:pt idx="1409">
                  <c:v>4.17</c:v>
                </c:pt>
                <c:pt idx="1410">
                  <c:v>4.17</c:v>
                </c:pt>
                <c:pt idx="1411">
                  <c:v>4.17</c:v>
                </c:pt>
                <c:pt idx="1412">
                  <c:v>4.17</c:v>
                </c:pt>
                <c:pt idx="1413">
                  <c:v>4.17</c:v>
                </c:pt>
                <c:pt idx="1414">
                  <c:v>4.17</c:v>
                </c:pt>
                <c:pt idx="1415">
                  <c:v>4.17</c:v>
                </c:pt>
                <c:pt idx="1416">
                  <c:v>4.17</c:v>
                </c:pt>
                <c:pt idx="1417">
                  <c:v>4.17</c:v>
                </c:pt>
                <c:pt idx="1418">
                  <c:v>4.17</c:v>
                </c:pt>
                <c:pt idx="1419">
                  <c:v>4.17</c:v>
                </c:pt>
                <c:pt idx="1420">
                  <c:v>4.17</c:v>
                </c:pt>
                <c:pt idx="1421">
                  <c:v>4.17</c:v>
                </c:pt>
                <c:pt idx="1422">
                  <c:v>4.17</c:v>
                </c:pt>
                <c:pt idx="1423">
                  <c:v>4.17</c:v>
                </c:pt>
                <c:pt idx="1424">
                  <c:v>4.17</c:v>
                </c:pt>
                <c:pt idx="1425">
                  <c:v>4.17</c:v>
                </c:pt>
                <c:pt idx="1426">
                  <c:v>4.17</c:v>
                </c:pt>
                <c:pt idx="1427">
                  <c:v>4.17</c:v>
                </c:pt>
                <c:pt idx="1428">
                  <c:v>4.17</c:v>
                </c:pt>
                <c:pt idx="1429">
                  <c:v>4.17</c:v>
                </c:pt>
                <c:pt idx="1430">
                  <c:v>4.17</c:v>
                </c:pt>
                <c:pt idx="1431">
                  <c:v>4.17</c:v>
                </c:pt>
                <c:pt idx="1432">
                  <c:v>4.17</c:v>
                </c:pt>
                <c:pt idx="1433">
                  <c:v>4.17</c:v>
                </c:pt>
                <c:pt idx="1434">
                  <c:v>4.17</c:v>
                </c:pt>
                <c:pt idx="1435">
                  <c:v>4.17</c:v>
                </c:pt>
                <c:pt idx="1436">
                  <c:v>4.17</c:v>
                </c:pt>
                <c:pt idx="1437">
                  <c:v>4.17</c:v>
                </c:pt>
                <c:pt idx="1438">
                  <c:v>4.17</c:v>
                </c:pt>
                <c:pt idx="1439">
                  <c:v>4.17</c:v>
                </c:pt>
                <c:pt idx="1440">
                  <c:v>4.17</c:v>
                </c:pt>
                <c:pt idx="1441">
                  <c:v>4.17</c:v>
                </c:pt>
                <c:pt idx="1442">
                  <c:v>4.17</c:v>
                </c:pt>
                <c:pt idx="1443">
                  <c:v>4.17</c:v>
                </c:pt>
                <c:pt idx="1444">
                  <c:v>4.17</c:v>
                </c:pt>
                <c:pt idx="1445">
                  <c:v>4.17</c:v>
                </c:pt>
                <c:pt idx="1446">
                  <c:v>4.17</c:v>
                </c:pt>
                <c:pt idx="1447">
                  <c:v>4.17</c:v>
                </c:pt>
                <c:pt idx="1448">
                  <c:v>4.17</c:v>
                </c:pt>
                <c:pt idx="1449">
                  <c:v>4.17</c:v>
                </c:pt>
                <c:pt idx="1450">
                  <c:v>4.17</c:v>
                </c:pt>
                <c:pt idx="1451">
                  <c:v>4.17</c:v>
                </c:pt>
                <c:pt idx="1452">
                  <c:v>4.17</c:v>
                </c:pt>
                <c:pt idx="1453">
                  <c:v>4.17</c:v>
                </c:pt>
                <c:pt idx="1454">
                  <c:v>4.17</c:v>
                </c:pt>
                <c:pt idx="1455">
                  <c:v>4.17</c:v>
                </c:pt>
                <c:pt idx="1456">
                  <c:v>4.17</c:v>
                </c:pt>
                <c:pt idx="1457">
                  <c:v>4.17</c:v>
                </c:pt>
                <c:pt idx="1458">
                  <c:v>4.17</c:v>
                </c:pt>
                <c:pt idx="1459">
                  <c:v>4.17</c:v>
                </c:pt>
                <c:pt idx="1460">
                  <c:v>4.17</c:v>
                </c:pt>
                <c:pt idx="1461">
                  <c:v>4.17</c:v>
                </c:pt>
                <c:pt idx="1462">
                  <c:v>4.17</c:v>
                </c:pt>
                <c:pt idx="1463">
                  <c:v>4.17</c:v>
                </c:pt>
                <c:pt idx="1464">
                  <c:v>4.17</c:v>
                </c:pt>
                <c:pt idx="1465">
                  <c:v>4.17</c:v>
                </c:pt>
                <c:pt idx="1466">
                  <c:v>4.17</c:v>
                </c:pt>
                <c:pt idx="1467">
                  <c:v>4.17</c:v>
                </c:pt>
                <c:pt idx="1468">
                  <c:v>4.17</c:v>
                </c:pt>
                <c:pt idx="1469">
                  <c:v>4.17</c:v>
                </c:pt>
                <c:pt idx="1470">
                  <c:v>4.17</c:v>
                </c:pt>
                <c:pt idx="1471">
                  <c:v>4.17</c:v>
                </c:pt>
                <c:pt idx="1472">
                  <c:v>4.17</c:v>
                </c:pt>
                <c:pt idx="1473">
                  <c:v>4.17</c:v>
                </c:pt>
                <c:pt idx="1474">
                  <c:v>4.17</c:v>
                </c:pt>
                <c:pt idx="1475">
                  <c:v>4.17</c:v>
                </c:pt>
                <c:pt idx="1476">
                  <c:v>4.17</c:v>
                </c:pt>
                <c:pt idx="1477">
                  <c:v>4.17</c:v>
                </c:pt>
                <c:pt idx="1478">
                  <c:v>4.17</c:v>
                </c:pt>
                <c:pt idx="1479">
                  <c:v>4.17</c:v>
                </c:pt>
                <c:pt idx="1480">
                  <c:v>4.17</c:v>
                </c:pt>
                <c:pt idx="1481">
                  <c:v>4.17</c:v>
                </c:pt>
                <c:pt idx="1482">
                  <c:v>4.17</c:v>
                </c:pt>
                <c:pt idx="1483">
                  <c:v>4.17</c:v>
                </c:pt>
                <c:pt idx="1484">
                  <c:v>4.17</c:v>
                </c:pt>
                <c:pt idx="1485">
                  <c:v>4.17</c:v>
                </c:pt>
                <c:pt idx="1486">
                  <c:v>4.17</c:v>
                </c:pt>
                <c:pt idx="1487">
                  <c:v>4.17</c:v>
                </c:pt>
                <c:pt idx="1488">
                  <c:v>4.17</c:v>
                </c:pt>
                <c:pt idx="1489">
                  <c:v>4.17</c:v>
                </c:pt>
                <c:pt idx="1490">
                  <c:v>4.17</c:v>
                </c:pt>
                <c:pt idx="1491">
                  <c:v>4.17</c:v>
                </c:pt>
                <c:pt idx="1492">
                  <c:v>4.17</c:v>
                </c:pt>
                <c:pt idx="1493">
                  <c:v>4.17</c:v>
                </c:pt>
                <c:pt idx="1494">
                  <c:v>4.17</c:v>
                </c:pt>
                <c:pt idx="1495">
                  <c:v>4.17</c:v>
                </c:pt>
                <c:pt idx="1496">
                  <c:v>4.17</c:v>
                </c:pt>
                <c:pt idx="1497">
                  <c:v>4.17</c:v>
                </c:pt>
                <c:pt idx="1498">
                  <c:v>4.17</c:v>
                </c:pt>
                <c:pt idx="1499">
                  <c:v>4.17</c:v>
                </c:pt>
                <c:pt idx="1500">
                  <c:v>4.17</c:v>
                </c:pt>
                <c:pt idx="1501">
                  <c:v>4.17</c:v>
                </c:pt>
                <c:pt idx="1502">
                  <c:v>4.17</c:v>
                </c:pt>
                <c:pt idx="1503">
                  <c:v>4.17</c:v>
                </c:pt>
                <c:pt idx="1504">
                  <c:v>4.17</c:v>
                </c:pt>
                <c:pt idx="1505">
                  <c:v>4.17</c:v>
                </c:pt>
                <c:pt idx="1506">
                  <c:v>4.17</c:v>
                </c:pt>
                <c:pt idx="1507">
                  <c:v>4.17</c:v>
                </c:pt>
                <c:pt idx="1508">
                  <c:v>4.17</c:v>
                </c:pt>
                <c:pt idx="1509">
                  <c:v>4.17</c:v>
                </c:pt>
                <c:pt idx="1510">
                  <c:v>4.17</c:v>
                </c:pt>
                <c:pt idx="1511">
                  <c:v>4.17</c:v>
                </c:pt>
                <c:pt idx="1512">
                  <c:v>4.17</c:v>
                </c:pt>
                <c:pt idx="1513">
                  <c:v>4.17</c:v>
                </c:pt>
                <c:pt idx="1514">
                  <c:v>4.17</c:v>
                </c:pt>
                <c:pt idx="1515">
                  <c:v>4.17</c:v>
                </c:pt>
                <c:pt idx="1516">
                  <c:v>4.17</c:v>
                </c:pt>
                <c:pt idx="1517">
                  <c:v>4.17</c:v>
                </c:pt>
                <c:pt idx="1518">
                  <c:v>4.17</c:v>
                </c:pt>
                <c:pt idx="1519">
                  <c:v>4.17</c:v>
                </c:pt>
                <c:pt idx="1520">
                  <c:v>4.17</c:v>
                </c:pt>
                <c:pt idx="1521">
                  <c:v>4.17</c:v>
                </c:pt>
                <c:pt idx="1522">
                  <c:v>4.17</c:v>
                </c:pt>
                <c:pt idx="1523">
                  <c:v>4.17</c:v>
                </c:pt>
                <c:pt idx="1524">
                  <c:v>4.17</c:v>
                </c:pt>
                <c:pt idx="1525">
                  <c:v>4.17</c:v>
                </c:pt>
                <c:pt idx="1526">
                  <c:v>4.17</c:v>
                </c:pt>
                <c:pt idx="1527">
                  <c:v>4.17</c:v>
                </c:pt>
                <c:pt idx="1528">
                  <c:v>4.17</c:v>
                </c:pt>
                <c:pt idx="1529">
                  <c:v>4.17</c:v>
                </c:pt>
                <c:pt idx="1530">
                  <c:v>4.17</c:v>
                </c:pt>
                <c:pt idx="1531">
                  <c:v>4.17</c:v>
                </c:pt>
                <c:pt idx="1532">
                  <c:v>4.17</c:v>
                </c:pt>
                <c:pt idx="1533">
                  <c:v>4.17</c:v>
                </c:pt>
                <c:pt idx="1534">
                  <c:v>4.17</c:v>
                </c:pt>
                <c:pt idx="1535">
                  <c:v>4.17</c:v>
                </c:pt>
                <c:pt idx="1536">
                  <c:v>4.17</c:v>
                </c:pt>
                <c:pt idx="1537">
                  <c:v>4.17</c:v>
                </c:pt>
                <c:pt idx="1538">
                  <c:v>4.17</c:v>
                </c:pt>
                <c:pt idx="1539">
                  <c:v>4.17</c:v>
                </c:pt>
                <c:pt idx="1540">
                  <c:v>4.17</c:v>
                </c:pt>
                <c:pt idx="1541">
                  <c:v>4.17</c:v>
                </c:pt>
                <c:pt idx="1542">
                  <c:v>4.17</c:v>
                </c:pt>
                <c:pt idx="1543">
                  <c:v>4.17</c:v>
                </c:pt>
                <c:pt idx="1544">
                  <c:v>4.17</c:v>
                </c:pt>
                <c:pt idx="1545">
                  <c:v>4.17</c:v>
                </c:pt>
                <c:pt idx="1546">
                  <c:v>4.17</c:v>
                </c:pt>
                <c:pt idx="1547">
                  <c:v>4.17</c:v>
                </c:pt>
                <c:pt idx="1548">
                  <c:v>4.17</c:v>
                </c:pt>
                <c:pt idx="1549">
                  <c:v>4.17</c:v>
                </c:pt>
                <c:pt idx="1550">
                  <c:v>4.17</c:v>
                </c:pt>
                <c:pt idx="1551">
                  <c:v>4.17</c:v>
                </c:pt>
                <c:pt idx="1552">
                  <c:v>4.17</c:v>
                </c:pt>
                <c:pt idx="1553">
                  <c:v>4.17</c:v>
                </c:pt>
                <c:pt idx="1554">
                  <c:v>4.17</c:v>
                </c:pt>
                <c:pt idx="1555">
                  <c:v>4.17</c:v>
                </c:pt>
                <c:pt idx="1556">
                  <c:v>4.17</c:v>
                </c:pt>
                <c:pt idx="1557">
                  <c:v>4.17</c:v>
                </c:pt>
                <c:pt idx="1558">
                  <c:v>4.17</c:v>
                </c:pt>
                <c:pt idx="1559">
                  <c:v>4.17</c:v>
                </c:pt>
                <c:pt idx="1560">
                  <c:v>4.17</c:v>
                </c:pt>
                <c:pt idx="1561">
                  <c:v>4.17</c:v>
                </c:pt>
                <c:pt idx="1562">
                  <c:v>4.17</c:v>
                </c:pt>
                <c:pt idx="1563">
                  <c:v>4.17</c:v>
                </c:pt>
                <c:pt idx="1564">
                  <c:v>4.17</c:v>
                </c:pt>
                <c:pt idx="1565">
                  <c:v>4.17</c:v>
                </c:pt>
                <c:pt idx="1566">
                  <c:v>4.17</c:v>
                </c:pt>
                <c:pt idx="1567">
                  <c:v>4.17</c:v>
                </c:pt>
                <c:pt idx="1568">
                  <c:v>4.17</c:v>
                </c:pt>
                <c:pt idx="1569">
                  <c:v>4.17</c:v>
                </c:pt>
                <c:pt idx="1570">
                  <c:v>4.17</c:v>
                </c:pt>
                <c:pt idx="1571">
                  <c:v>4.17</c:v>
                </c:pt>
                <c:pt idx="1572">
                  <c:v>4.17</c:v>
                </c:pt>
                <c:pt idx="1573">
                  <c:v>4.17</c:v>
                </c:pt>
                <c:pt idx="1574">
                  <c:v>4.17</c:v>
                </c:pt>
                <c:pt idx="1575">
                  <c:v>4.17</c:v>
                </c:pt>
                <c:pt idx="1576">
                  <c:v>4.17</c:v>
                </c:pt>
                <c:pt idx="1577">
                  <c:v>4.17</c:v>
                </c:pt>
                <c:pt idx="1578">
                  <c:v>4.17</c:v>
                </c:pt>
                <c:pt idx="1579">
                  <c:v>4.17</c:v>
                </c:pt>
                <c:pt idx="1580">
                  <c:v>4.17</c:v>
                </c:pt>
                <c:pt idx="1581">
                  <c:v>4.17</c:v>
                </c:pt>
                <c:pt idx="1582">
                  <c:v>4.17</c:v>
                </c:pt>
                <c:pt idx="1583">
                  <c:v>4.17</c:v>
                </c:pt>
                <c:pt idx="1584">
                  <c:v>4.17</c:v>
                </c:pt>
                <c:pt idx="1585">
                  <c:v>4.17</c:v>
                </c:pt>
                <c:pt idx="1586">
                  <c:v>4.17</c:v>
                </c:pt>
                <c:pt idx="1587">
                  <c:v>4.17</c:v>
                </c:pt>
                <c:pt idx="1588">
                  <c:v>4.17</c:v>
                </c:pt>
                <c:pt idx="1589">
                  <c:v>4.17</c:v>
                </c:pt>
                <c:pt idx="1590">
                  <c:v>4.17</c:v>
                </c:pt>
                <c:pt idx="1591">
                  <c:v>4.17</c:v>
                </c:pt>
                <c:pt idx="1592">
                  <c:v>4.17</c:v>
                </c:pt>
                <c:pt idx="1593">
                  <c:v>4.17</c:v>
                </c:pt>
                <c:pt idx="1594">
                  <c:v>4.17</c:v>
                </c:pt>
                <c:pt idx="1595">
                  <c:v>4.17</c:v>
                </c:pt>
                <c:pt idx="1596">
                  <c:v>4.17</c:v>
                </c:pt>
                <c:pt idx="1597">
                  <c:v>4.17</c:v>
                </c:pt>
                <c:pt idx="1598">
                  <c:v>4.17</c:v>
                </c:pt>
                <c:pt idx="1599">
                  <c:v>4.17</c:v>
                </c:pt>
                <c:pt idx="1600">
                  <c:v>4.17</c:v>
                </c:pt>
                <c:pt idx="1601">
                  <c:v>4.17</c:v>
                </c:pt>
                <c:pt idx="1602">
                  <c:v>4.17</c:v>
                </c:pt>
                <c:pt idx="1603">
                  <c:v>4.17</c:v>
                </c:pt>
                <c:pt idx="1604">
                  <c:v>4.17</c:v>
                </c:pt>
                <c:pt idx="1605">
                  <c:v>4.17</c:v>
                </c:pt>
                <c:pt idx="1606">
                  <c:v>4.17</c:v>
                </c:pt>
                <c:pt idx="1607">
                  <c:v>4.17</c:v>
                </c:pt>
                <c:pt idx="1608">
                  <c:v>4.17</c:v>
                </c:pt>
                <c:pt idx="1609">
                  <c:v>4.17</c:v>
                </c:pt>
                <c:pt idx="1610">
                  <c:v>4.17</c:v>
                </c:pt>
                <c:pt idx="1611">
                  <c:v>4.17</c:v>
                </c:pt>
                <c:pt idx="1612">
                  <c:v>4.17</c:v>
                </c:pt>
                <c:pt idx="1613">
                  <c:v>4.17</c:v>
                </c:pt>
                <c:pt idx="1614">
                  <c:v>4.17</c:v>
                </c:pt>
                <c:pt idx="1615">
                  <c:v>4.17</c:v>
                </c:pt>
                <c:pt idx="1616">
                  <c:v>4.17</c:v>
                </c:pt>
                <c:pt idx="1617">
                  <c:v>4.17</c:v>
                </c:pt>
                <c:pt idx="1618">
                  <c:v>4.17</c:v>
                </c:pt>
                <c:pt idx="1619">
                  <c:v>4.17</c:v>
                </c:pt>
                <c:pt idx="1620">
                  <c:v>4.17</c:v>
                </c:pt>
                <c:pt idx="1621">
                  <c:v>4.17</c:v>
                </c:pt>
                <c:pt idx="1622">
                  <c:v>4.17</c:v>
                </c:pt>
                <c:pt idx="1623">
                  <c:v>4.17</c:v>
                </c:pt>
                <c:pt idx="1624">
                  <c:v>4.17</c:v>
                </c:pt>
                <c:pt idx="1625">
                  <c:v>4.17</c:v>
                </c:pt>
                <c:pt idx="1626">
                  <c:v>4.17</c:v>
                </c:pt>
                <c:pt idx="1627">
                  <c:v>4.17</c:v>
                </c:pt>
                <c:pt idx="1628">
                  <c:v>4.17</c:v>
                </c:pt>
                <c:pt idx="1629">
                  <c:v>4.17</c:v>
                </c:pt>
                <c:pt idx="1630">
                  <c:v>4.17</c:v>
                </c:pt>
                <c:pt idx="1631">
                  <c:v>4.17</c:v>
                </c:pt>
                <c:pt idx="1632">
                  <c:v>4.17</c:v>
                </c:pt>
                <c:pt idx="1633">
                  <c:v>4.17</c:v>
                </c:pt>
                <c:pt idx="1634">
                  <c:v>4.17</c:v>
                </c:pt>
                <c:pt idx="1635">
                  <c:v>4.17</c:v>
                </c:pt>
                <c:pt idx="1636">
                  <c:v>4.17</c:v>
                </c:pt>
                <c:pt idx="1637">
                  <c:v>4.17</c:v>
                </c:pt>
                <c:pt idx="1638">
                  <c:v>4.17</c:v>
                </c:pt>
                <c:pt idx="1639">
                  <c:v>4.17</c:v>
                </c:pt>
                <c:pt idx="1640">
                  <c:v>4.17</c:v>
                </c:pt>
                <c:pt idx="1641">
                  <c:v>4.17</c:v>
                </c:pt>
                <c:pt idx="1642">
                  <c:v>4.17</c:v>
                </c:pt>
                <c:pt idx="1643">
                  <c:v>4.17</c:v>
                </c:pt>
                <c:pt idx="1644">
                  <c:v>4.17</c:v>
                </c:pt>
                <c:pt idx="1645">
                  <c:v>4.17</c:v>
                </c:pt>
                <c:pt idx="1646">
                  <c:v>4.17</c:v>
                </c:pt>
                <c:pt idx="1647">
                  <c:v>4.17</c:v>
                </c:pt>
                <c:pt idx="1648">
                  <c:v>4.17</c:v>
                </c:pt>
                <c:pt idx="1649">
                  <c:v>4.17</c:v>
                </c:pt>
                <c:pt idx="1650">
                  <c:v>4.17</c:v>
                </c:pt>
                <c:pt idx="1651">
                  <c:v>4.17</c:v>
                </c:pt>
                <c:pt idx="1652">
                  <c:v>4.17</c:v>
                </c:pt>
                <c:pt idx="1653">
                  <c:v>4.17</c:v>
                </c:pt>
                <c:pt idx="1654">
                  <c:v>4.17</c:v>
                </c:pt>
                <c:pt idx="1655">
                  <c:v>4.17</c:v>
                </c:pt>
                <c:pt idx="1656">
                  <c:v>4.17</c:v>
                </c:pt>
                <c:pt idx="1657">
                  <c:v>4.17</c:v>
                </c:pt>
                <c:pt idx="1658">
                  <c:v>4.17</c:v>
                </c:pt>
                <c:pt idx="1659">
                  <c:v>4.17</c:v>
                </c:pt>
                <c:pt idx="1660">
                  <c:v>4.17</c:v>
                </c:pt>
                <c:pt idx="1661">
                  <c:v>4.17</c:v>
                </c:pt>
                <c:pt idx="1662">
                  <c:v>4.17</c:v>
                </c:pt>
                <c:pt idx="1663">
                  <c:v>4.17</c:v>
                </c:pt>
                <c:pt idx="1664">
                  <c:v>4.17</c:v>
                </c:pt>
                <c:pt idx="1665">
                  <c:v>4.17</c:v>
                </c:pt>
                <c:pt idx="1666">
                  <c:v>4.17</c:v>
                </c:pt>
                <c:pt idx="1667">
                  <c:v>4.17</c:v>
                </c:pt>
                <c:pt idx="1668">
                  <c:v>4.17</c:v>
                </c:pt>
                <c:pt idx="1669">
                  <c:v>4.17</c:v>
                </c:pt>
                <c:pt idx="1670">
                  <c:v>4.17</c:v>
                </c:pt>
                <c:pt idx="1671">
                  <c:v>4.17</c:v>
                </c:pt>
                <c:pt idx="1672">
                  <c:v>4.17</c:v>
                </c:pt>
                <c:pt idx="1673">
                  <c:v>4.17</c:v>
                </c:pt>
                <c:pt idx="1674">
                  <c:v>4.17</c:v>
                </c:pt>
                <c:pt idx="1675">
                  <c:v>4.17</c:v>
                </c:pt>
                <c:pt idx="1676">
                  <c:v>4.17</c:v>
                </c:pt>
                <c:pt idx="1677">
                  <c:v>4.17</c:v>
                </c:pt>
                <c:pt idx="1678">
                  <c:v>4.17</c:v>
                </c:pt>
                <c:pt idx="1679">
                  <c:v>4.17</c:v>
                </c:pt>
                <c:pt idx="1680">
                  <c:v>4.17</c:v>
                </c:pt>
                <c:pt idx="1681">
                  <c:v>4.17</c:v>
                </c:pt>
                <c:pt idx="1682">
                  <c:v>4.17</c:v>
                </c:pt>
                <c:pt idx="1683">
                  <c:v>4.17</c:v>
                </c:pt>
                <c:pt idx="1684">
                  <c:v>4.17</c:v>
                </c:pt>
                <c:pt idx="1685">
                  <c:v>4.17</c:v>
                </c:pt>
                <c:pt idx="1686">
                  <c:v>4.17</c:v>
                </c:pt>
                <c:pt idx="1687">
                  <c:v>4.17</c:v>
                </c:pt>
                <c:pt idx="1688">
                  <c:v>4.17</c:v>
                </c:pt>
                <c:pt idx="1689">
                  <c:v>4.17</c:v>
                </c:pt>
                <c:pt idx="1690">
                  <c:v>4.17</c:v>
                </c:pt>
                <c:pt idx="1691">
                  <c:v>4.17</c:v>
                </c:pt>
                <c:pt idx="1692">
                  <c:v>4.17</c:v>
                </c:pt>
                <c:pt idx="1693">
                  <c:v>4.17</c:v>
                </c:pt>
                <c:pt idx="1694">
                  <c:v>4.17</c:v>
                </c:pt>
                <c:pt idx="1695">
                  <c:v>4.17</c:v>
                </c:pt>
                <c:pt idx="1696">
                  <c:v>4.17</c:v>
                </c:pt>
                <c:pt idx="1697">
                  <c:v>4.17</c:v>
                </c:pt>
                <c:pt idx="1698">
                  <c:v>4.17</c:v>
                </c:pt>
                <c:pt idx="1699">
                  <c:v>4.17</c:v>
                </c:pt>
                <c:pt idx="1700">
                  <c:v>4.17</c:v>
                </c:pt>
                <c:pt idx="1701">
                  <c:v>4.17</c:v>
                </c:pt>
                <c:pt idx="1702">
                  <c:v>4.17</c:v>
                </c:pt>
                <c:pt idx="1703">
                  <c:v>4.17</c:v>
                </c:pt>
                <c:pt idx="1704">
                  <c:v>4.17</c:v>
                </c:pt>
                <c:pt idx="1705">
                  <c:v>4.17</c:v>
                </c:pt>
                <c:pt idx="1706">
                  <c:v>4.17</c:v>
                </c:pt>
                <c:pt idx="1707">
                  <c:v>4.17</c:v>
                </c:pt>
                <c:pt idx="1708">
                  <c:v>4.17</c:v>
                </c:pt>
                <c:pt idx="1709">
                  <c:v>4.17</c:v>
                </c:pt>
                <c:pt idx="1710">
                  <c:v>4.17</c:v>
                </c:pt>
                <c:pt idx="1711">
                  <c:v>4.17</c:v>
                </c:pt>
                <c:pt idx="1712">
                  <c:v>4.17</c:v>
                </c:pt>
                <c:pt idx="1713">
                  <c:v>4.17</c:v>
                </c:pt>
                <c:pt idx="1714">
                  <c:v>4.17</c:v>
                </c:pt>
                <c:pt idx="1715">
                  <c:v>4.17</c:v>
                </c:pt>
                <c:pt idx="1716">
                  <c:v>4.17</c:v>
                </c:pt>
                <c:pt idx="1717">
                  <c:v>4.17</c:v>
                </c:pt>
                <c:pt idx="1718">
                  <c:v>4.17</c:v>
                </c:pt>
                <c:pt idx="1719">
                  <c:v>4.17</c:v>
                </c:pt>
                <c:pt idx="1720">
                  <c:v>4.17</c:v>
                </c:pt>
                <c:pt idx="1721">
                  <c:v>4.17</c:v>
                </c:pt>
                <c:pt idx="1722">
                  <c:v>4.17</c:v>
                </c:pt>
                <c:pt idx="1723">
                  <c:v>4.17</c:v>
                </c:pt>
                <c:pt idx="1724">
                  <c:v>4.17</c:v>
                </c:pt>
                <c:pt idx="1725">
                  <c:v>4.17</c:v>
                </c:pt>
                <c:pt idx="1726">
                  <c:v>4.17</c:v>
                </c:pt>
                <c:pt idx="1727">
                  <c:v>4.17</c:v>
                </c:pt>
                <c:pt idx="1728">
                  <c:v>4.17</c:v>
                </c:pt>
                <c:pt idx="1729">
                  <c:v>4.17</c:v>
                </c:pt>
                <c:pt idx="1730">
                  <c:v>4.17</c:v>
                </c:pt>
                <c:pt idx="1731">
                  <c:v>4.17</c:v>
                </c:pt>
                <c:pt idx="1732">
                  <c:v>4.17</c:v>
                </c:pt>
                <c:pt idx="1733">
                  <c:v>4.17</c:v>
                </c:pt>
                <c:pt idx="1734">
                  <c:v>4.17</c:v>
                </c:pt>
                <c:pt idx="1735">
                  <c:v>4.17</c:v>
                </c:pt>
                <c:pt idx="1736">
                  <c:v>4.17</c:v>
                </c:pt>
                <c:pt idx="1737">
                  <c:v>4.17</c:v>
                </c:pt>
                <c:pt idx="1738">
                  <c:v>4.17</c:v>
                </c:pt>
                <c:pt idx="1739">
                  <c:v>4.17</c:v>
                </c:pt>
                <c:pt idx="1740">
                  <c:v>4.17</c:v>
                </c:pt>
                <c:pt idx="1741">
                  <c:v>4.17</c:v>
                </c:pt>
                <c:pt idx="1742">
                  <c:v>4.17</c:v>
                </c:pt>
                <c:pt idx="1743">
                  <c:v>4.17</c:v>
                </c:pt>
                <c:pt idx="1744">
                  <c:v>4.17</c:v>
                </c:pt>
                <c:pt idx="1745">
                  <c:v>4.17</c:v>
                </c:pt>
                <c:pt idx="1746">
                  <c:v>4.17</c:v>
                </c:pt>
                <c:pt idx="1747">
                  <c:v>4.17</c:v>
                </c:pt>
                <c:pt idx="1748">
                  <c:v>4.17</c:v>
                </c:pt>
                <c:pt idx="1749">
                  <c:v>4.17</c:v>
                </c:pt>
                <c:pt idx="1750">
                  <c:v>4.17</c:v>
                </c:pt>
                <c:pt idx="1751">
                  <c:v>4.17</c:v>
                </c:pt>
                <c:pt idx="1752">
                  <c:v>4.17</c:v>
                </c:pt>
                <c:pt idx="1753">
                  <c:v>4.17</c:v>
                </c:pt>
                <c:pt idx="1754">
                  <c:v>4.17</c:v>
                </c:pt>
                <c:pt idx="1755">
                  <c:v>4.17</c:v>
                </c:pt>
                <c:pt idx="1756">
                  <c:v>4.17</c:v>
                </c:pt>
                <c:pt idx="1757">
                  <c:v>4.17</c:v>
                </c:pt>
                <c:pt idx="1758">
                  <c:v>4.17</c:v>
                </c:pt>
                <c:pt idx="1759">
                  <c:v>4.17</c:v>
                </c:pt>
                <c:pt idx="1760">
                  <c:v>4.17</c:v>
                </c:pt>
                <c:pt idx="1761">
                  <c:v>4.17</c:v>
                </c:pt>
                <c:pt idx="1762">
                  <c:v>4.17</c:v>
                </c:pt>
                <c:pt idx="1763">
                  <c:v>4.17</c:v>
                </c:pt>
                <c:pt idx="1764">
                  <c:v>4.17</c:v>
                </c:pt>
                <c:pt idx="1765">
                  <c:v>4.17</c:v>
                </c:pt>
                <c:pt idx="1766">
                  <c:v>4.17</c:v>
                </c:pt>
                <c:pt idx="1767">
                  <c:v>4.17</c:v>
                </c:pt>
                <c:pt idx="1768">
                  <c:v>4.17</c:v>
                </c:pt>
                <c:pt idx="1769">
                  <c:v>4.17</c:v>
                </c:pt>
                <c:pt idx="1770">
                  <c:v>4.17</c:v>
                </c:pt>
                <c:pt idx="1771">
                  <c:v>4.17</c:v>
                </c:pt>
                <c:pt idx="1772">
                  <c:v>4.17</c:v>
                </c:pt>
                <c:pt idx="1773">
                  <c:v>4.17</c:v>
                </c:pt>
                <c:pt idx="1774">
                  <c:v>4.17</c:v>
                </c:pt>
                <c:pt idx="1775">
                  <c:v>4.17</c:v>
                </c:pt>
                <c:pt idx="1776">
                  <c:v>4.17</c:v>
                </c:pt>
                <c:pt idx="1777">
                  <c:v>4.17</c:v>
                </c:pt>
                <c:pt idx="1778">
                  <c:v>4.17</c:v>
                </c:pt>
                <c:pt idx="1779">
                  <c:v>4.17</c:v>
                </c:pt>
                <c:pt idx="1780">
                  <c:v>4.17</c:v>
                </c:pt>
                <c:pt idx="1781">
                  <c:v>4.17</c:v>
                </c:pt>
                <c:pt idx="1782">
                  <c:v>4.17</c:v>
                </c:pt>
                <c:pt idx="1783">
                  <c:v>4.17</c:v>
                </c:pt>
                <c:pt idx="1784">
                  <c:v>4.17</c:v>
                </c:pt>
                <c:pt idx="1785">
                  <c:v>4.17</c:v>
                </c:pt>
                <c:pt idx="1786">
                  <c:v>4.17</c:v>
                </c:pt>
                <c:pt idx="1787">
                  <c:v>4.17</c:v>
                </c:pt>
                <c:pt idx="1788">
                  <c:v>4.17</c:v>
                </c:pt>
                <c:pt idx="1789">
                  <c:v>4.17</c:v>
                </c:pt>
                <c:pt idx="1790">
                  <c:v>4.17</c:v>
                </c:pt>
                <c:pt idx="1791">
                  <c:v>4.17</c:v>
                </c:pt>
                <c:pt idx="1792">
                  <c:v>4.17</c:v>
                </c:pt>
                <c:pt idx="1793">
                  <c:v>4.17</c:v>
                </c:pt>
                <c:pt idx="1794">
                  <c:v>4.17</c:v>
                </c:pt>
                <c:pt idx="1795">
                  <c:v>4.17</c:v>
                </c:pt>
                <c:pt idx="1796">
                  <c:v>4.17</c:v>
                </c:pt>
                <c:pt idx="1797">
                  <c:v>4.17</c:v>
                </c:pt>
                <c:pt idx="1798">
                  <c:v>4.17</c:v>
                </c:pt>
                <c:pt idx="1799">
                  <c:v>4.17</c:v>
                </c:pt>
                <c:pt idx="1800">
                  <c:v>4.17</c:v>
                </c:pt>
                <c:pt idx="1801">
                  <c:v>4.17</c:v>
                </c:pt>
                <c:pt idx="1802">
                  <c:v>4.17</c:v>
                </c:pt>
                <c:pt idx="1803">
                  <c:v>4.17</c:v>
                </c:pt>
                <c:pt idx="1804">
                  <c:v>4.17</c:v>
                </c:pt>
                <c:pt idx="1805">
                  <c:v>4.17</c:v>
                </c:pt>
                <c:pt idx="1806">
                  <c:v>4.17</c:v>
                </c:pt>
                <c:pt idx="1807">
                  <c:v>4.17</c:v>
                </c:pt>
                <c:pt idx="1808">
                  <c:v>4.17</c:v>
                </c:pt>
                <c:pt idx="1809">
                  <c:v>4.17</c:v>
                </c:pt>
                <c:pt idx="1810">
                  <c:v>4.17</c:v>
                </c:pt>
                <c:pt idx="1811">
                  <c:v>4.17</c:v>
                </c:pt>
                <c:pt idx="1812">
                  <c:v>4.17</c:v>
                </c:pt>
                <c:pt idx="1813">
                  <c:v>4.17</c:v>
                </c:pt>
                <c:pt idx="1814">
                  <c:v>4.17</c:v>
                </c:pt>
                <c:pt idx="1815">
                  <c:v>4.17</c:v>
                </c:pt>
                <c:pt idx="1816">
                  <c:v>4.17</c:v>
                </c:pt>
                <c:pt idx="1817">
                  <c:v>4.17</c:v>
                </c:pt>
                <c:pt idx="1818">
                  <c:v>4.17</c:v>
                </c:pt>
                <c:pt idx="1819">
                  <c:v>4.17</c:v>
                </c:pt>
                <c:pt idx="1820">
                  <c:v>4.17</c:v>
                </c:pt>
                <c:pt idx="1821">
                  <c:v>4.17</c:v>
                </c:pt>
                <c:pt idx="1822">
                  <c:v>4.17</c:v>
                </c:pt>
                <c:pt idx="1823">
                  <c:v>4.17</c:v>
                </c:pt>
                <c:pt idx="1824">
                  <c:v>4.17</c:v>
                </c:pt>
                <c:pt idx="1825">
                  <c:v>4.17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AC-47C4-A095-4055673381E1}"/>
            </c:ext>
          </c:extLst>
        </c:ser>
        <c:ser>
          <c:idx val="3"/>
          <c:order val="3"/>
          <c:tx>
            <c:v>Qm (1981-2010)</c:v>
          </c:tx>
          <c:spPr>
            <a:ln w="1905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Data!$Y$6:$Y$1831</c:f>
              <c:numCache>
                <c:formatCode>General</c:formatCode>
                <c:ptCount val="1826"/>
                <c:pt idx="0">
                  <c:v>21.6</c:v>
                </c:pt>
                <c:pt idx="1">
                  <c:v>21.6</c:v>
                </c:pt>
                <c:pt idx="2">
                  <c:v>21.6</c:v>
                </c:pt>
                <c:pt idx="3">
                  <c:v>21.6</c:v>
                </c:pt>
                <c:pt idx="4">
                  <c:v>21.6</c:v>
                </c:pt>
                <c:pt idx="5">
                  <c:v>21.6</c:v>
                </c:pt>
                <c:pt idx="6">
                  <c:v>21.6</c:v>
                </c:pt>
                <c:pt idx="7">
                  <c:v>21.6</c:v>
                </c:pt>
                <c:pt idx="8">
                  <c:v>21.6</c:v>
                </c:pt>
                <c:pt idx="9">
                  <c:v>21.6</c:v>
                </c:pt>
                <c:pt idx="10">
                  <c:v>21.6</c:v>
                </c:pt>
                <c:pt idx="11">
                  <c:v>21.6</c:v>
                </c:pt>
                <c:pt idx="12">
                  <c:v>21.6</c:v>
                </c:pt>
                <c:pt idx="13">
                  <c:v>21.6</c:v>
                </c:pt>
                <c:pt idx="14">
                  <c:v>21.6</c:v>
                </c:pt>
                <c:pt idx="15">
                  <c:v>21.6</c:v>
                </c:pt>
                <c:pt idx="16">
                  <c:v>21.6</c:v>
                </c:pt>
                <c:pt idx="17">
                  <c:v>21.6</c:v>
                </c:pt>
                <c:pt idx="18">
                  <c:v>21.6</c:v>
                </c:pt>
                <c:pt idx="19">
                  <c:v>21.6</c:v>
                </c:pt>
                <c:pt idx="20">
                  <c:v>21.6</c:v>
                </c:pt>
                <c:pt idx="21">
                  <c:v>21.6</c:v>
                </c:pt>
                <c:pt idx="22">
                  <c:v>21.6</c:v>
                </c:pt>
                <c:pt idx="23">
                  <c:v>21.6</c:v>
                </c:pt>
                <c:pt idx="24">
                  <c:v>21.6</c:v>
                </c:pt>
                <c:pt idx="25">
                  <c:v>21.6</c:v>
                </c:pt>
                <c:pt idx="26">
                  <c:v>21.6</c:v>
                </c:pt>
                <c:pt idx="27">
                  <c:v>21.6</c:v>
                </c:pt>
                <c:pt idx="28">
                  <c:v>21.6</c:v>
                </c:pt>
                <c:pt idx="29">
                  <c:v>21.6</c:v>
                </c:pt>
                <c:pt idx="30">
                  <c:v>21.6</c:v>
                </c:pt>
                <c:pt idx="31">
                  <c:v>21.9</c:v>
                </c:pt>
                <c:pt idx="32">
                  <c:v>21.9</c:v>
                </c:pt>
                <c:pt idx="33">
                  <c:v>21.9</c:v>
                </c:pt>
                <c:pt idx="34">
                  <c:v>21.9</c:v>
                </c:pt>
                <c:pt idx="35">
                  <c:v>21.9</c:v>
                </c:pt>
                <c:pt idx="36">
                  <c:v>21.9</c:v>
                </c:pt>
                <c:pt idx="37">
                  <c:v>21.9</c:v>
                </c:pt>
                <c:pt idx="38">
                  <c:v>21.9</c:v>
                </c:pt>
                <c:pt idx="39">
                  <c:v>21.9</c:v>
                </c:pt>
                <c:pt idx="40">
                  <c:v>21.9</c:v>
                </c:pt>
                <c:pt idx="41">
                  <c:v>21.9</c:v>
                </c:pt>
                <c:pt idx="42">
                  <c:v>21.9</c:v>
                </c:pt>
                <c:pt idx="43">
                  <c:v>21.9</c:v>
                </c:pt>
                <c:pt idx="44">
                  <c:v>21.9</c:v>
                </c:pt>
                <c:pt idx="45">
                  <c:v>21.9</c:v>
                </c:pt>
                <c:pt idx="46">
                  <c:v>21.9</c:v>
                </c:pt>
                <c:pt idx="47">
                  <c:v>21.9</c:v>
                </c:pt>
                <c:pt idx="48">
                  <c:v>21.9</c:v>
                </c:pt>
                <c:pt idx="49">
                  <c:v>21.9</c:v>
                </c:pt>
                <c:pt idx="50">
                  <c:v>21.9</c:v>
                </c:pt>
                <c:pt idx="51">
                  <c:v>21.9</c:v>
                </c:pt>
                <c:pt idx="52">
                  <c:v>21.9</c:v>
                </c:pt>
                <c:pt idx="53">
                  <c:v>21.9</c:v>
                </c:pt>
                <c:pt idx="54">
                  <c:v>21.9</c:v>
                </c:pt>
                <c:pt idx="55">
                  <c:v>21.9</c:v>
                </c:pt>
                <c:pt idx="56">
                  <c:v>21.9</c:v>
                </c:pt>
                <c:pt idx="57">
                  <c:v>21.9</c:v>
                </c:pt>
                <c:pt idx="58">
                  <c:v>21.9</c:v>
                </c:pt>
                <c:pt idx="59">
                  <c:v>38.200000000000003</c:v>
                </c:pt>
                <c:pt idx="60">
                  <c:v>38.200000000000003</c:v>
                </c:pt>
                <c:pt idx="61">
                  <c:v>38.200000000000003</c:v>
                </c:pt>
                <c:pt idx="62">
                  <c:v>38.200000000000003</c:v>
                </c:pt>
                <c:pt idx="63">
                  <c:v>38.200000000000003</c:v>
                </c:pt>
                <c:pt idx="64">
                  <c:v>38.200000000000003</c:v>
                </c:pt>
                <c:pt idx="65">
                  <c:v>38.200000000000003</c:v>
                </c:pt>
                <c:pt idx="66">
                  <c:v>38.200000000000003</c:v>
                </c:pt>
                <c:pt idx="67">
                  <c:v>38.200000000000003</c:v>
                </c:pt>
                <c:pt idx="68">
                  <c:v>38.200000000000003</c:v>
                </c:pt>
                <c:pt idx="69">
                  <c:v>38.200000000000003</c:v>
                </c:pt>
                <c:pt idx="70">
                  <c:v>38.200000000000003</c:v>
                </c:pt>
                <c:pt idx="71">
                  <c:v>38.200000000000003</c:v>
                </c:pt>
                <c:pt idx="72">
                  <c:v>38.200000000000003</c:v>
                </c:pt>
                <c:pt idx="73">
                  <c:v>38.200000000000003</c:v>
                </c:pt>
                <c:pt idx="74">
                  <c:v>38.200000000000003</c:v>
                </c:pt>
                <c:pt idx="75">
                  <c:v>38.200000000000003</c:v>
                </c:pt>
                <c:pt idx="76">
                  <c:v>38.200000000000003</c:v>
                </c:pt>
                <c:pt idx="77">
                  <c:v>38.200000000000003</c:v>
                </c:pt>
                <c:pt idx="78">
                  <c:v>38.200000000000003</c:v>
                </c:pt>
                <c:pt idx="79">
                  <c:v>38.200000000000003</c:v>
                </c:pt>
                <c:pt idx="80">
                  <c:v>38.200000000000003</c:v>
                </c:pt>
                <c:pt idx="81">
                  <c:v>38.200000000000003</c:v>
                </c:pt>
                <c:pt idx="82">
                  <c:v>38.200000000000003</c:v>
                </c:pt>
                <c:pt idx="83">
                  <c:v>38.200000000000003</c:v>
                </c:pt>
                <c:pt idx="84">
                  <c:v>38.200000000000003</c:v>
                </c:pt>
                <c:pt idx="85">
                  <c:v>38.200000000000003</c:v>
                </c:pt>
                <c:pt idx="86">
                  <c:v>38.200000000000003</c:v>
                </c:pt>
                <c:pt idx="87">
                  <c:v>38.200000000000003</c:v>
                </c:pt>
                <c:pt idx="88">
                  <c:v>38.200000000000003</c:v>
                </c:pt>
                <c:pt idx="89">
                  <c:v>38.200000000000003</c:v>
                </c:pt>
                <c:pt idx="90">
                  <c:v>40.6</c:v>
                </c:pt>
                <c:pt idx="91">
                  <c:v>40.6</c:v>
                </c:pt>
                <c:pt idx="92">
                  <c:v>40.6</c:v>
                </c:pt>
                <c:pt idx="93">
                  <c:v>40.6</c:v>
                </c:pt>
                <c:pt idx="94">
                  <c:v>40.6</c:v>
                </c:pt>
                <c:pt idx="95">
                  <c:v>40.6</c:v>
                </c:pt>
                <c:pt idx="96">
                  <c:v>40.6</c:v>
                </c:pt>
                <c:pt idx="97">
                  <c:v>40.6</c:v>
                </c:pt>
                <c:pt idx="98">
                  <c:v>40.6</c:v>
                </c:pt>
                <c:pt idx="99">
                  <c:v>40.6</c:v>
                </c:pt>
                <c:pt idx="100">
                  <c:v>40.6</c:v>
                </c:pt>
                <c:pt idx="101">
                  <c:v>40.6</c:v>
                </c:pt>
                <c:pt idx="102">
                  <c:v>40.6</c:v>
                </c:pt>
                <c:pt idx="103">
                  <c:v>40.6</c:v>
                </c:pt>
                <c:pt idx="104">
                  <c:v>40.6</c:v>
                </c:pt>
                <c:pt idx="105">
                  <c:v>40.6</c:v>
                </c:pt>
                <c:pt idx="106">
                  <c:v>40.6</c:v>
                </c:pt>
                <c:pt idx="107">
                  <c:v>40.6</c:v>
                </c:pt>
                <c:pt idx="108">
                  <c:v>40.6</c:v>
                </c:pt>
                <c:pt idx="109">
                  <c:v>40.6</c:v>
                </c:pt>
                <c:pt idx="110">
                  <c:v>40.6</c:v>
                </c:pt>
                <c:pt idx="111">
                  <c:v>40.6</c:v>
                </c:pt>
                <c:pt idx="112">
                  <c:v>40.6</c:v>
                </c:pt>
                <c:pt idx="113">
                  <c:v>40.6</c:v>
                </c:pt>
                <c:pt idx="114">
                  <c:v>40.6</c:v>
                </c:pt>
                <c:pt idx="115">
                  <c:v>40.6</c:v>
                </c:pt>
                <c:pt idx="116">
                  <c:v>40.6</c:v>
                </c:pt>
                <c:pt idx="117">
                  <c:v>40.6</c:v>
                </c:pt>
                <c:pt idx="118">
                  <c:v>40.6</c:v>
                </c:pt>
                <c:pt idx="119">
                  <c:v>40.6</c:v>
                </c:pt>
                <c:pt idx="120">
                  <c:v>28.8</c:v>
                </c:pt>
                <c:pt idx="121">
                  <c:v>28.8</c:v>
                </c:pt>
                <c:pt idx="122">
                  <c:v>28.8</c:v>
                </c:pt>
                <c:pt idx="123">
                  <c:v>28.8</c:v>
                </c:pt>
                <c:pt idx="124">
                  <c:v>28.8</c:v>
                </c:pt>
                <c:pt idx="125">
                  <c:v>28.8</c:v>
                </c:pt>
                <c:pt idx="126">
                  <c:v>28.8</c:v>
                </c:pt>
                <c:pt idx="127">
                  <c:v>28.8</c:v>
                </c:pt>
                <c:pt idx="128">
                  <c:v>28.8</c:v>
                </c:pt>
                <c:pt idx="129">
                  <c:v>28.8</c:v>
                </c:pt>
                <c:pt idx="130">
                  <c:v>28.8</c:v>
                </c:pt>
                <c:pt idx="131">
                  <c:v>28.8</c:v>
                </c:pt>
                <c:pt idx="132">
                  <c:v>28.8</c:v>
                </c:pt>
                <c:pt idx="133">
                  <c:v>28.8</c:v>
                </c:pt>
                <c:pt idx="134">
                  <c:v>28.8</c:v>
                </c:pt>
                <c:pt idx="135">
                  <c:v>28.8</c:v>
                </c:pt>
                <c:pt idx="136">
                  <c:v>28.8</c:v>
                </c:pt>
                <c:pt idx="137">
                  <c:v>28.8</c:v>
                </c:pt>
                <c:pt idx="138">
                  <c:v>28.8</c:v>
                </c:pt>
                <c:pt idx="139">
                  <c:v>28.8</c:v>
                </c:pt>
                <c:pt idx="140">
                  <c:v>28.8</c:v>
                </c:pt>
                <c:pt idx="141">
                  <c:v>28.8</c:v>
                </c:pt>
                <c:pt idx="142">
                  <c:v>28.8</c:v>
                </c:pt>
                <c:pt idx="143">
                  <c:v>28.8</c:v>
                </c:pt>
                <c:pt idx="144">
                  <c:v>28.8</c:v>
                </c:pt>
                <c:pt idx="145">
                  <c:v>28.8</c:v>
                </c:pt>
                <c:pt idx="146">
                  <c:v>28.8</c:v>
                </c:pt>
                <c:pt idx="147">
                  <c:v>28.8</c:v>
                </c:pt>
                <c:pt idx="148">
                  <c:v>28.8</c:v>
                </c:pt>
                <c:pt idx="149">
                  <c:v>28.8</c:v>
                </c:pt>
                <c:pt idx="150">
                  <c:v>28.8</c:v>
                </c:pt>
                <c:pt idx="151">
                  <c:v>24.7</c:v>
                </c:pt>
                <c:pt idx="152">
                  <c:v>24.7</c:v>
                </c:pt>
                <c:pt idx="153">
                  <c:v>24.7</c:v>
                </c:pt>
                <c:pt idx="154">
                  <c:v>24.7</c:v>
                </c:pt>
                <c:pt idx="155">
                  <c:v>24.7</c:v>
                </c:pt>
                <c:pt idx="156">
                  <c:v>24.7</c:v>
                </c:pt>
                <c:pt idx="157">
                  <c:v>24.7</c:v>
                </c:pt>
                <c:pt idx="158">
                  <c:v>24.7</c:v>
                </c:pt>
                <c:pt idx="159">
                  <c:v>24.7</c:v>
                </c:pt>
                <c:pt idx="160">
                  <c:v>24.7</c:v>
                </c:pt>
                <c:pt idx="161">
                  <c:v>24.7</c:v>
                </c:pt>
                <c:pt idx="162">
                  <c:v>24.7</c:v>
                </c:pt>
                <c:pt idx="163">
                  <c:v>24.7</c:v>
                </c:pt>
                <c:pt idx="164">
                  <c:v>24.7</c:v>
                </c:pt>
                <c:pt idx="165">
                  <c:v>24.7</c:v>
                </c:pt>
                <c:pt idx="166">
                  <c:v>24.7</c:v>
                </c:pt>
                <c:pt idx="167">
                  <c:v>24.7</c:v>
                </c:pt>
                <c:pt idx="168">
                  <c:v>24.7</c:v>
                </c:pt>
                <c:pt idx="169">
                  <c:v>24.7</c:v>
                </c:pt>
                <c:pt idx="170">
                  <c:v>24.7</c:v>
                </c:pt>
                <c:pt idx="171">
                  <c:v>24.7</c:v>
                </c:pt>
                <c:pt idx="172">
                  <c:v>24.7</c:v>
                </c:pt>
                <c:pt idx="173">
                  <c:v>24.7</c:v>
                </c:pt>
                <c:pt idx="174">
                  <c:v>24.7</c:v>
                </c:pt>
                <c:pt idx="175">
                  <c:v>24.7</c:v>
                </c:pt>
                <c:pt idx="176">
                  <c:v>24.7</c:v>
                </c:pt>
                <c:pt idx="177">
                  <c:v>24.7</c:v>
                </c:pt>
                <c:pt idx="178">
                  <c:v>24.7</c:v>
                </c:pt>
                <c:pt idx="179">
                  <c:v>24.7</c:v>
                </c:pt>
                <c:pt idx="180">
                  <c:v>24.7</c:v>
                </c:pt>
                <c:pt idx="181">
                  <c:v>20.399999999999999</c:v>
                </c:pt>
                <c:pt idx="182">
                  <c:v>20.399999999999999</c:v>
                </c:pt>
                <c:pt idx="183">
                  <c:v>20.399999999999999</c:v>
                </c:pt>
                <c:pt idx="184">
                  <c:v>20.399999999999999</c:v>
                </c:pt>
                <c:pt idx="185">
                  <c:v>20.399999999999999</c:v>
                </c:pt>
                <c:pt idx="186">
                  <c:v>20.399999999999999</c:v>
                </c:pt>
                <c:pt idx="187">
                  <c:v>20.399999999999999</c:v>
                </c:pt>
                <c:pt idx="188">
                  <c:v>20.399999999999999</c:v>
                </c:pt>
                <c:pt idx="189">
                  <c:v>20.399999999999999</c:v>
                </c:pt>
                <c:pt idx="190">
                  <c:v>20.399999999999999</c:v>
                </c:pt>
                <c:pt idx="191">
                  <c:v>20.399999999999999</c:v>
                </c:pt>
                <c:pt idx="192">
                  <c:v>20.399999999999999</c:v>
                </c:pt>
                <c:pt idx="193">
                  <c:v>20.399999999999999</c:v>
                </c:pt>
                <c:pt idx="194">
                  <c:v>20.399999999999999</c:v>
                </c:pt>
                <c:pt idx="195">
                  <c:v>20.399999999999999</c:v>
                </c:pt>
                <c:pt idx="196">
                  <c:v>20.399999999999999</c:v>
                </c:pt>
                <c:pt idx="197">
                  <c:v>20.399999999999999</c:v>
                </c:pt>
                <c:pt idx="198">
                  <c:v>20.399999999999999</c:v>
                </c:pt>
                <c:pt idx="199">
                  <c:v>20.399999999999999</c:v>
                </c:pt>
                <c:pt idx="200">
                  <c:v>20.399999999999999</c:v>
                </c:pt>
                <c:pt idx="201">
                  <c:v>20.399999999999999</c:v>
                </c:pt>
                <c:pt idx="202">
                  <c:v>20.399999999999999</c:v>
                </c:pt>
                <c:pt idx="203">
                  <c:v>20.399999999999999</c:v>
                </c:pt>
                <c:pt idx="204">
                  <c:v>20.399999999999999</c:v>
                </c:pt>
                <c:pt idx="205">
                  <c:v>20.399999999999999</c:v>
                </c:pt>
                <c:pt idx="206">
                  <c:v>20.399999999999999</c:v>
                </c:pt>
                <c:pt idx="207">
                  <c:v>20.399999999999999</c:v>
                </c:pt>
                <c:pt idx="208">
                  <c:v>20.399999999999999</c:v>
                </c:pt>
                <c:pt idx="209">
                  <c:v>20.399999999999999</c:v>
                </c:pt>
                <c:pt idx="210">
                  <c:v>20.399999999999999</c:v>
                </c:pt>
                <c:pt idx="211">
                  <c:v>20.399999999999999</c:v>
                </c:pt>
                <c:pt idx="212">
                  <c:v>22.4</c:v>
                </c:pt>
                <c:pt idx="213">
                  <c:v>22.4</c:v>
                </c:pt>
                <c:pt idx="214">
                  <c:v>22.4</c:v>
                </c:pt>
                <c:pt idx="215">
                  <c:v>22.4</c:v>
                </c:pt>
                <c:pt idx="216">
                  <c:v>22.4</c:v>
                </c:pt>
                <c:pt idx="217">
                  <c:v>22.4</c:v>
                </c:pt>
                <c:pt idx="218">
                  <c:v>22.4</c:v>
                </c:pt>
                <c:pt idx="219">
                  <c:v>22.4</c:v>
                </c:pt>
                <c:pt idx="220">
                  <c:v>22.4</c:v>
                </c:pt>
                <c:pt idx="221">
                  <c:v>22.4</c:v>
                </c:pt>
                <c:pt idx="222">
                  <c:v>22.4</c:v>
                </c:pt>
                <c:pt idx="223">
                  <c:v>22.4</c:v>
                </c:pt>
                <c:pt idx="224">
                  <c:v>22.4</c:v>
                </c:pt>
                <c:pt idx="225">
                  <c:v>22.4</c:v>
                </c:pt>
                <c:pt idx="226">
                  <c:v>22.4</c:v>
                </c:pt>
                <c:pt idx="227">
                  <c:v>22.4</c:v>
                </c:pt>
                <c:pt idx="228">
                  <c:v>22.4</c:v>
                </c:pt>
                <c:pt idx="229">
                  <c:v>22.4</c:v>
                </c:pt>
                <c:pt idx="230">
                  <c:v>22.4</c:v>
                </c:pt>
                <c:pt idx="231">
                  <c:v>22.4</c:v>
                </c:pt>
                <c:pt idx="232">
                  <c:v>22.4</c:v>
                </c:pt>
                <c:pt idx="233">
                  <c:v>22.4</c:v>
                </c:pt>
                <c:pt idx="234">
                  <c:v>22.4</c:v>
                </c:pt>
                <c:pt idx="235">
                  <c:v>22.4</c:v>
                </c:pt>
                <c:pt idx="236">
                  <c:v>22.4</c:v>
                </c:pt>
                <c:pt idx="237">
                  <c:v>22.4</c:v>
                </c:pt>
                <c:pt idx="238">
                  <c:v>22.4</c:v>
                </c:pt>
                <c:pt idx="239">
                  <c:v>22.4</c:v>
                </c:pt>
                <c:pt idx="240">
                  <c:v>22.4</c:v>
                </c:pt>
                <c:pt idx="241">
                  <c:v>22.4</c:v>
                </c:pt>
                <c:pt idx="242">
                  <c:v>22.4</c:v>
                </c:pt>
                <c:pt idx="243">
                  <c:v>15.8</c:v>
                </c:pt>
                <c:pt idx="244">
                  <c:v>15.8</c:v>
                </c:pt>
                <c:pt idx="245">
                  <c:v>15.8</c:v>
                </c:pt>
                <c:pt idx="246">
                  <c:v>15.8</c:v>
                </c:pt>
                <c:pt idx="247">
                  <c:v>15.8</c:v>
                </c:pt>
                <c:pt idx="248">
                  <c:v>15.8</c:v>
                </c:pt>
                <c:pt idx="249">
                  <c:v>15.8</c:v>
                </c:pt>
                <c:pt idx="250">
                  <c:v>15.8</c:v>
                </c:pt>
                <c:pt idx="251">
                  <c:v>15.8</c:v>
                </c:pt>
                <c:pt idx="252">
                  <c:v>15.8</c:v>
                </c:pt>
                <c:pt idx="253">
                  <c:v>15.8</c:v>
                </c:pt>
                <c:pt idx="254">
                  <c:v>15.8</c:v>
                </c:pt>
                <c:pt idx="255">
                  <c:v>15.8</c:v>
                </c:pt>
                <c:pt idx="256">
                  <c:v>15.8</c:v>
                </c:pt>
                <c:pt idx="257">
                  <c:v>15.8</c:v>
                </c:pt>
                <c:pt idx="258">
                  <c:v>15.8</c:v>
                </c:pt>
                <c:pt idx="259">
                  <c:v>15.8</c:v>
                </c:pt>
                <c:pt idx="260">
                  <c:v>15.8</c:v>
                </c:pt>
                <c:pt idx="261">
                  <c:v>15.8</c:v>
                </c:pt>
                <c:pt idx="262">
                  <c:v>15.8</c:v>
                </c:pt>
                <c:pt idx="263">
                  <c:v>15.8</c:v>
                </c:pt>
                <c:pt idx="264">
                  <c:v>15.8</c:v>
                </c:pt>
                <c:pt idx="265">
                  <c:v>15.8</c:v>
                </c:pt>
                <c:pt idx="266">
                  <c:v>15.8</c:v>
                </c:pt>
                <c:pt idx="267">
                  <c:v>15.8</c:v>
                </c:pt>
                <c:pt idx="268">
                  <c:v>15.8</c:v>
                </c:pt>
                <c:pt idx="269">
                  <c:v>15.8</c:v>
                </c:pt>
                <c:pt idx="270">
                  <c:v>15.8</c:v>
                </c:pt>
                <c:pt idx="271">
                  <c:v>15.8</c:v>
                </c:pt>
                <c:pt idx="272">
                  <c:v>15.8</c:v>
                </c:pt>
                <c:pt idx="273">
                  <c:v>17.2</c:v>
                </c:pt>
                <c:pt idx="274">
                  <c:v>17.2</c:v>
                </c:pt>
                <c:pt idx="275">
                  <c:v>17.2</c:v>
                </c:pt>
                <c:pt idx="276">
                  <c:v>17.2</c:v>
                </c:pt>
                <c:pt idx="277">
                  <c:v>17.2</c:v>
                </c:pt>
                <c:pt idx="278">
                  <c:v>17.2</c:v>
                </c:pt>
                <c:pt idx="279">
                  <c:v>17.2</c:v>
                </c:pt>
                <c:pt idx="280">
                  <c:v>17.2</c:v>
                </c:pt>
                <c:pt idx="281">
                  <c:v>17.2</c:v>
                </c:pt>
                <c:pt idx="282">
                  <c:v>17.2</c:v>
                </c:pt>
                <c:pt idx="283">
                  <c:v>17.2</c:v>
                </c:pt>
                <c:pt idx="284">
                  <c:v>17.2</c:v>
                </c:pt>
                <c:pt idx="285">
                  <c:v>17.2</c:v>
                </c:pt>
                <c:pt idx="286">
                  <c:v>17.2</c:v>
                </c:pt>
                <c:pt idx="287">
                  <c:v>17.2</c:v>
                </c:pt>
                <c:pt idx="288">
                  <c:v>17.2</c:v>
                </c:pt>
                <c:pt idx="289">
                  <c:v>17.2</c:v>
                </c:pt>
                <c:pt idx="290">
                  <c:v>17.2</c:v>
                </c:pt>
                <c:pt idx="291">
                  <c:v>17.2</c:v>
                </c:pt>
                <c:pt idx="292">
                  <c:v>17.2</c:v>
                </c:pt>
                <c:pt idx="293">
                  <c:v>17.2</c:v>
                </c:pt>
                <c:pt idx="294">
                  <c:v>17.2</c:v>
                </c:pt>
                <c:pt idx="295">
                  <c:v>17.2</c:v>
                </c:pt>
                <c:pt idx="296">
                  <c:v>17.2</c:v>
                </c:pt>
                <c:pt idx="297">
                  <c:v>17.2</c:v>
                </c:pt>
                <c:pt idx="298">
                  <c:v>17.2</c:v>
                </c:pt>
                <c:pt idx="299">
                  <c:v>17.2</c:v>
                </c:pt>
                <c:pt idx="300">
                  <c:v>17.2</c:v>
                </c:pt>
                <c:pt idx="301">
                  <c:v>17.2</c:v>
                </c:pt>
                <c:pt idx="302">
                  <c:v>17.2</c:v>
                </c:pt>
                <c:pt idx="303">
                  <c:v>17.2</c:v>
                </c:pt>
                <c:pt idx="304">
                  <c:v>19.100000000000001</c:v>
                </c:pt>
                <c:pt idx="305">
                  <c:v>19.100000000000001</c:v>
                </c:pt>
                <c:pt idx="306">
                  <c:v>19.100000000000001</c:v>
                </c:pt>
                <c:pt idx="307">
                  <c:v>19.100000000000001</c:v>
                </c:pt>
                <c:pt idx="308">
                  <c:v>19.100000000000001</c:v>
                </c:pt>
                <c:pt idx="309">
                  <c:v>19.100000000000001</c:v>
                </c:pt>
                <c:pt idx="310">
                  <c:v>19.100000000000001</c:v>
                </c:pt>
                <c:pt idx="311">
                  <c:v>19.100000000000001</c:v>
                </c:pt>
                <c:pt idx="312">
                  <c:v>19.100000000000001</c:v>
                </c:pt>
                <c:pt idx="313">
                  <c:v>19.100000000000001</c:v>
                </c:pt>
                <c:pt idx="314">
                  <c:v>19.100000000000001</c:v>
                </c:pt>
                <c:pt idx="315">
                  <c:v>19.100000000000001</c:v>
                </c:pt>
                <c:pt idx="316">
                  <c:v>19.100000000000001</c:v>
                </c:pt>
                <c:pt idx="317">
                  <c:v>19.100000000000001</c:v>
                </c:pt>
                <c:pt idx="318">
                  <c:v>19.100000000000001</c:v>
                </c:pt>
                <c:pt idx="319">
                  <c:v>19.100000000000001</c:v>
                </c:pt>
                <c:pt idx="320">
                  <c:v>19.100000000000001</c:v>
                </c:pt>
                <c:pt idx="321">
                  <c:v>19.100000000000001</c:v>
                </c:pt>
                <c:pt idx="322">
                  <c:v>19.100000000000001</c:v>
                </c:pt>
                <c:pt idx="323">
                  <c:v>19.100000000000001</c:v>
                </c:pt>
                <c:pt idx="324">
                  <c:v>19.100000000000001</c:v>
                </c:pt>
                <c:pt idx="325">
                  <c:v>19.100000000000001</c:v>
                </c:pt>
                <c:pt idx="326">
                  <c:v>19.100000000000001</c:v>
                </c:pt>
                <c:pt idx="327">
                  <c:v>19.100000000000001</c:v>
                </c:pt>
                <c:pt idx="328">
                  <c:v>19.100000000000001</c:v>
                </c:pt>
                <c:pt idx="329">
                  <c:v>19.100000000000001</c:v>
                </c:pt>
                <c:pt idx="330">
                  <c:v>19.100000000000001</c:v>
                </c:pt>
                <c:pt idx="331">
                  <c:v>19.100000000000001</c:v>
                </c:pt>
                <c:pt idx="332">
                  <c:v>19.100000000000001</c:v>
                </c:pt>
                <c:pt idx="333">
                  <c:v>19.100000000000001</c:v>
                </c:pt>
                <c:pt idx="334">
                  <c:v>21.7</c:v>
                </c:pt>
                <c:pt idx="335">
                  <c:v>21.7</c:v>
                </c:pt>
                <c:pt idx="336">
                  <c:v>21.7</c:v>
                </c:pt>
                <c:pt idx="337">
                  <c:v>21.7</c:v>
                </c:pt>
                <c:pt idx="338">
                  <c:v>21.7</c:v>
                </c:pt>
                <c:pt idx="339">
                  <c:v>21.7</c:v>
                </c:pt>
                <c:pt idx="340">
                  <c:v>21.7</c:v>
                </c:pt>
                <c:pt idx="341">
                  <c:v>21.7</c:v>
                </c:pt>
                <c:pt idx="342">
                  <c:v>21.7</c:v>
                </c:pt>
                <c:pt idx="343">
                  <c:v>21.7</c:v>
                </c:pt>
                <c:pt idx="344">
                  <c:v>21.7</c:v>
                </c:pt>
                <c:pt idx="345">
                  <c:v>21.7</c:v>
                </c:pt>
                <c:pt idx="346">
                  <c:v>21.7</c:v>
                </c:pt>
                <c:pt idx="347">
                  <c:v>21.7</c:v>
                </c:pt>
                <c:pt idx="348">
                  <c:v>21.7</c:v>
                </c:pt>
                <c:pt idx="349">
                  <c:v>21.7</c:v>
                </c:pt>
                <c:pt idx="350">
                  <c:v>21.7</c:v>
                </c:pt>
                <c:pt idx="351">
                  <c:v>21.7</c:v>
                </c:pt>
                <c:pt idx="352">
                  <c:v>21.7</c:v>
                </c:pt>
                <c:pt idx="353">
                  <c:v>21.7</c:v>
                </c:pt>
                <c:pt idx="354">
                  <c:v>21.7</c:v>
                </c:pt>
                <c:pt idx="355">
                  <c:v>21.7</c:v>
                </c:pt>
                <c:pt idx="356">
                  <c:v>21.7</c:v>
                </c:pt>
                <c:pt idx="357">
                  <c:v>21.7</c:v>
                </c:pt>
                <c:pt idx="358">
                  <c:v>21.7</c:v>
                </c:pt>
                <c:pt idx="359">
                  <c:v>21.7</c:v>
                </c:pt>
                <c:pt idx="360">
                  <c:v>21.7</c:v>
                </c:pt>
                <c:pt idx="361">
                  <c:v>21.7</c:v>
                </c:pt>
                <c:pt idx="362">
                  <c:v>21.7</c:v>
                </c:pt>
                <c:pt idx="363">
                  <c:v>21.7</c:v>
                </c:pt>
                <c:pt idx="364">
                  <c:v>21.7</c:v>
                </c:pt>
                <c:pt idx="365">
                  <c:v>21.6</c:v>
                </c:pt>
                <c:pt idx="366">
                  <c:v>21.6</c:v>
                </c:pt>
                <c:pt idx="367">
                  <c:v>21.6</c:v>
                </c:pt>
                <c:pt idx="368">
                  <c:v>21.6</c:v>
                </c:pt>
                <c:pt idx="369">
                  <c:v>21.6</c:v>
                </c:pt>
                <c:pt idx="370">
                  <c:v>21.6</c:v>
                </c:pt>
                <c:pt idx="371">
                  <c:v>21.6</c:v>
                </c:pt>
                <c:pt idx="372">
                  <c:v>21.6</c:v>
                </c:pt>
                <c:pt idx="373">
                  <c:v>21.6</c:v>
                </c:pt>
                <c:pt idx="374">
                  <c:v>21.6</c:v>
                </c:pt>
                <c:pt idx="375">
                  <c:v>21.6</c:v>
                </c:pt>
                <c:pt idx="376">
                  <c:v>21.6</c:v>
                </c:pt>
                <c:pt idx="377">
                  <c:v>21.6</c:v>
                </c:pt>
                <c:pt idx="378">
                  <c:v>21.6</c:v>
                </c:pt>
                <c:pt idx="379">
                  <c:v>21.6</c:v>
                </c:pt>
                <c:pt idx="380">
                  <c:v>21.6</c:v>
                </c:pt>
                <c:pt idx="381">
                  <c:v>21.6</c:v>
                </c:pt>
                <c:pt idx="382">
                  <c:v>21.6</c:v>
                </c:pt>
                <c:pt idx="383">
                  <c:v>21.6</c:v>
                </c:pt>
                <c:pt idx="384">
                  <c:v>21.6</c:v>
                </c:pt>
                <c:pt idx="385">
                  <c:v>21.6</c:v>
                </c:pt>
                <c:pt idx="386">
                  <c:v>21.6</c:v>
                </c:pt>
                <c:pt idx="387">
                  <c:v>21.6</c:v>
                </c:pt>
                <c:pt idx="388">
                  <c:v>21.6</c:v>
                </c:pt>
                <c:pt idx="389">
                  <c:v>21.6</c:v>
                </c:pt>
                <c:pt idx="390">
                  <c:v>21.6</c:v>
                </c:pt>
                <c:pt idx="391">
                  <c:v>21.6</c:v>
                </c:pt>
                <c:pt idx="392">
                  <c:v>21.6</c:v>
                </c:pt>
                <c:pt idx="393">
                  <c:v>21.6</c:v>
                </c:pt>
                <c:pt idx="394">
                  <c:v>21.6</c:v>
                </c:pt>
                <c:pt idx="395">
                  <c:v>21.6</c:v>
                </c:pt>
                <c:pt idx="396">
                  <c:v>21.9</c:v>
                </c:pt>
                <c:pt idx="397">
                  <c:v>21.9</c:v>
                </c:pt>
                <c:pt idx="398">
                  <c:v>21.9</c:v>
                </c:pt>
                <c:pt idx="399">
                  <c:v>21.9</c:v>
                </c:pt>
                <c:pt idx="400">
                  <c:v>21.9</c:v>
                </c:pt>
                <c:pt idx="401">
                  <c:v>21.9</c:v>
                </c:pt>
                <c:pt idx="402">
                  <c:v>21.9</c:v>
                </c:pt>
                <c:pt idx="403">
                  <c:v>21.9</c:v>
                </c:pt>
                <c:pt idx="404">
                  <c:v>21.9</c:v>
                </c:pt>
                <c:pt idx="405">
                  <c:v>21.9</c:v>
                </c:pt>
                <c:pt idx="406">
                  <c:v>21.9</c:v>
                </c:pt>
                <c:pt idx="407">
                  <c:v>21.9</c:v>
                </c:pt>
                <c:pt idx="408">
                  <c:v>21.9</c:v>
                </c:pt>
                <c:pt idx="409">
                  <c:v>21.9</c:v>
                </c:pt>
                <c:pt idx="410">
                  <c:v>21.9</c:v>
                </c:pt>
                <c:pt idx="411">
                  <c:v>21.9</c:v>
                </c:pt>
                <c:pt idx="412">
                  <c:v>21.9</c:v>
                </c:pt>
                <c:pt idx="413">
                  <c:v>21.9</c:v>
                </c:pt>
                <c:pt idx="414">
                  <c:v>21.9</c:v>
                </c:pt>
                <c:pt idx="415">
                  <c:v>21.9</c:v>
                </c:pt>
                <c:pt idx="416">
                  <c:v>21.9</c:v>
                </c:pt>
                <c:pt idx="417">
                  <c:v>21.9</c:v>
                </c:pt>
                <c:pt idx="418">
                  <c:v>21.9</c:v>
                </c:pt>
                <c:pt idx="419">
                  <c:v>21.9</c:v>
                </c:pt>
                <c:pt idx="420">
                  <c:v>21.9</c:v>
                </c:pt>
                <c:pt idx="421">
                  <c:v>21.9</c:v>
                </c:pt>
                <c:pt idx="422">
                  <c:v>21.9</c:v>
                </c:pt>
                <c:pt idx="423">
                  <c:v>21.9</c:v>
                </c:pt>
                <c:pt idx="424">
                  <c:v>38.200000000000003</c:v>
                </c:pt>
                <c:pt idx="425">
                  <c:v>38.200000000000003</c:v>
                </c:pt>
                <c:pt idx="426">
                  <c:v>38.200000000000003</c:v>
                </c:pt>
                <c:pt idx="427">
                  <c:v>38.200000000000003</c:v>
                </c:pt>
                <c:pt idx="428">
                  <c:v>38.200000000000003</c:v>
                </c:pt>
                <c:pt idx="429">
                  <c:v>38.200000000000003</c:v>
                </c:pt>
                <c:pt idx="430">
                  <c:v>38.200000000000003</c:v>
                </c:pt>
                <c:pt idx="431">
                  <c:v>38.200000000000003</c:v>
                </c:pt>
                <c:pt idx="432">
                  <c:v>38.200000000000003</c:v>
                </c:pt>
                <c:pt idx="433">
                  <c:v>38.200000000000003</c:v>
                </c:pt>
                <c:pt idx="434">
                  <c:v>38.200000000000003</c:v>
                </c:pt>
                <c:pt idx="435">
                  <c:v>38.200000000000003</c:v>
                </c:pt>
                <c:pt idx="436">
                  <c:v>38.200000000000003</c:v>
                </c:pt>
                <c:pt idx="437">
                  <c:v>38.200000000000003</c:v>
                </c:pt>
                <c:pt idx="438">
                  <c:v>38.200000000000003</c:v>
                </c:pt>
                <c:pt idx="439">
                  <c:v>38.200000000000003</c:v>
                </c:pt>
                <c:pt idx="440">
                  <c:v>38.200000000000003</c:v>
                </c:pt>
                <c:pt idx="441">
                  <c:v>38.200000000000003</c:v>
                </c:pt>
                <c:pt idx="442">
                  <c:v>38.200000000000003</c:v>
                </c:pt>
                <c:pt idx="443">
                  <c:v>38.200000000000003</c:v>
                </c:pt>
                <c:pt idx="444">
                  <c:v>38.200000000000003</c:v>
                </c:pt>
                <c:pt idx="445">
                  <c:v>38.200000000000003</c:v>
                </c:pt>
                <c:pt idx="446">
                  <c:v>38.200000000000003</c:v>
                </c:pt>
                <c:pt idx="447">
                  <c:v>38.200000000000003</c:v>
                </c:pt>
                <c:pt idx="448">
                  <c:v>38.200000000000003</c:v>
                </c:pt>
                <c:pt idx="449">
                  <c:v>38.200000000000003</c:v>
                </c:pt>
                <c:pt idx="450">
                  <c:v>38.200000000000003</c:v>
                </c:pt>
                <c:pt idx="451">
                  <c:v>38.200000000000003</c:v>
                </c:pt>
                <c:pt idx="452">
                  <c:v>38.200000000000003</c:v>
                </c:pt>
                <c:pt idx="453">
                  <c:v>38.200000000000003</c:v>
                </c:pt>
                <c:pt idx="454">
                  <c:v>38.200000000000003</c:v>
                </c:pt>
                <c:pt idx="455">
                  <c:v>40.6</c:v>
                </c:pt>
                <c:pt idx="456">
                  <c:v>40.6</c:v>
                </c:pt>
                <c:pt idx="457">
                  <c:v>40.6</c:v>
                </c:pt>
                <c:pt idx="458">
                  <c:v>40.6</c:v>
                </c:pt>
                <c:pt idx="459">
                  <c:v>40.6</c:v>
                </c:pt>
                <c:pt idx="460">
                  <c:v>40.6</c:v>
                </c:pt>
                <c:pt idx="461">
                  <c:v>40.6</c:v>
                </c:pt>
                <c:pt idx="462">
                  <c:v>40.6</c:v>
                </c:pt>
                <c:pt idx="463">
                  <c:v>40.6</c:v>
                </c:pt>
                <c:pt idx="464">
                  <c:v>40.6</c:v>
                </c:pt>
                <c:pt idx="465">
                  <c:v>40.6</c:v>
                </c:pt>
                <c:pt idx="466">
                  <c:v>40.6</c:v>
                </c:pt>
                <c:pt idx="467">
                  <c:v>40.6</c:v>
                </c:pt>
                <c:pt idx="468">
                  <c:v>40.6</c:v>
                </c:pt>
                <c:pt idx="469">
                  <c:v>40.6</c:v>
                </c:pt>
                <c:pt idx="470">
                  <c:v>40.6</c:v>
                </c:pt>
                <c:pt idx="471">
                  <c:v>40.6</c:v>
                </c:pt>
                <c:pt idx="472">
                  <c:v>40.6</c:v>
                </c:pt>
                <c:pt idx="473">
                  <c:v>40.6</c:v>
                </c:pt>
                <c:pt idx="474">
                  <c:v>40.6</c:v>
                </c:pt>
                <c:pt idx="475">
                  <c:v>40.6</c:v>
                </c:pt>
                <c:pt idx="476">
                  <c:v>40.6</c:v>
                </c:pt>
                <c:pt idx="477">
                  <c:v>40.6</c:v>
                </c:pt>
                <c:pt idx="478">
                  <c:v>40.6</c:v>
                </c:pt>
                <c:pt idx="479">
                  <c:v>40.6</c:v>
                </c:pt>
                <c:pt idx="480">
                  <c:v>40.6</c:v>
                </c:pt>
                <c:pt idx="481">
                  <c:v>40.6</c:v>
                </c:pt>
                <c:pt idx="482">
                  <c:v>40.6</c:v>
                </c:pt>
                <c:pt idx="483">
                  <c:v>40.6</c:v>
                </c:pt>
                <c:pt idx="484">
                  <c:v>40.6</c:v>
                </c:pt>
                <c:pt idx="485">
                  <c:v>28.8</c:v>
                </c:pt>
                <c:pt idx="486">
                  <c:v>28.8</c:v>
                </c:pt>
                <c:pt idx="487">
                  <c:v>28.8</c:v>
                </c:pt>
                <c:pt idx="488">
                  <c:v>28.8</c:v>
                </c:pt>
                <c:pt idx="489">
                  <c:v>28.8</c:v>
                </c:pt>
                <c:pt idx="490">
                  <c:v>28.8</c:v>
                </c:pt>
                <c:pt idx="491">
                  <c:v>28.8</c:v>
                </c:pt>
                <c:pt idx="492">
                  <c:v>28.8</c:v>
                </c:pt>
                <c:pt idx="493">
                  <c:v>28.8</c:v>
                </c:pt>
                <c:pt idx="494">
                  <c:v>28.8</c:v>
                </c:pt>
                <c:pt idx="495">
                  <c:v>28.8</c:v>
                </c:pt>
                <c:pt idx="496">
                  <c:v>28.8</c:v>
                </c:pt>
                <c:pt idx="497">
                  <c:v>28.8</c:v>
                </c:pt>
                <c:pt idx="498">
                  <c:v>28.8</c:v>
                </c:pt>
                <c:pt idx="499">
                  <c:v>28.8</c:v>
                </c:pt>
                <c:pt idx="500">
                  <c:v>28.8</c:v>
                </c:pt>
                <c:pt idx="501">
                  <c:v>28.8</c:v>
                </c:pt>
                <c:pt idx="502">
                  <c:v>28.8</c:v>
                </c:pt>
                <c:pt idx="503">
                  <c:v>28.8</c:v>
                </c:pt>
                <c:pt idx="504">
                  <c:v>28.8</c:v>
                </c:pt>
                <c:pt idx="505">
                  <c:v>28.8</c:v>
                </c:pt>
                <c:pt idx="506">
                  <c:v>28.8</c:v>
                </c:pt>
                <c:pt idx="507">
                  <c:v>28.8</c:v>
                </c:pt>
                <c:pt idx="508">
                  <c:v>28.8</c:v>
                </c:pt>
                <c:pt idx="509">
                  <c:v>28.8</c:v>
                </c:pt>
                <c:pt idx="510">
                  <c:v>28.8</c:v>
                </c:pt>
                <c:pt idx="511">
                  <c:v>28.8</c:v>
                </c:pt>
                <c:pt idx="512">
                  <c:v>28.8</c:v>
                </c:pt>
                <c:pt idx="513">
                  <c:v>28.8</c:v>
                </c:pt>
                <c:pt idx="514">
                  <c:v>28.8</c:v>
                </c:pt>
                <c:pt idx="515">
                  <c:v>28.8</c:v>
                </c:pt>
                <c:pt idx="516">
                  <c:v>24.7</c:v>
                </c:pt>
                <c:pt idx="517">
                  <c:v>24.7</c:v>
                </c:pt>
                <c:pt idx="518">
                  <c:v>24.7</c:v>
                </c:pt>
                <c:pt idx="519">
                  <c:v>24.7</c:v>
                </c:pt>
                <c:pt idx="520">
                  <c:v>24.7</c:v>
                </c:pt>
                <c:pt idx="521">
                  <c:v>24.7</c:v>
                </c:pt>
                <c:pt idx="522">
                  <c:v>24.7</c:v>
                </c:pt>
                <c:pt idx="523">
                  <c:v>24.7</c:v>
                </c:pt>
                <c:pt idx="524">
                  <c:v>24.7</c:v>
                </c:pt>
                <c:pt idx="525">
                  <c:v>24.7</c:v>
                </c:pt>
                <c:pt idx="526">
                  <c:v>24.7</c:v>
                </c:pt>
                <c:pt idx="527">
                  <c:v>24.7</c:v>
                </c:pt>
                <c:pt idx="528">
                  <c:v>24.7</c:v>
                </c:pt>
                <c:pt idx="529">
                  <c:v>24.7</c:v>
                </c:pt>
                <c:pt idx="530">
                  <c:v>24.7</c:v>
                </c:pt>
                <c:pt idx="531">
                  <c:v>24.7</c:v>
                </c:pt>
                <c:pt idx="532">
                  <c:v>24.7</c:v>
                </c:pt>
                <c:pt idx="533">
                  <c:v>24.7</c:v>
                </c:pt>
                <c:pt idx="534">
                  <c:v>24.7</c:v>
                </c:pt>
                <c:pt idx="535">
                  <c:v>24.7</c:v>
                </c:pt>
                <c:pt idx="536">
                  <c:v>24.7</c:v>
                </c:pt>
                <c:pt idx="537">
                  <c:v>24.7</c:v>
                </c:pt>
                <c:pt idx="538">
                  <c:v>24.7</c:v>
                </c:pt>
                <c:pt idx="539">
                  <c:v>24.7</c:v>
                </c:pt>
                <c:pt idx="540">
                  <c:v>24.7</c:v>
                </c:pt>
                <c:pt idx="541">
                  <c:v>24.7</c:v>
                </c:pt>
                <c:pt idx="542">
                  <c:v>24.7</c:v>
                </c:pt>
                <c:pt idx="543">
                  <c:v>24.7</c:v>
                </c:pt>
                <c:pt idx="544">
                  <c:v>24.7</c:v>
                </c:pt>
                <c:pt idx="545">
                  <c:v>24.7</c:v>
                </c:pt>
                <c:pt idx="546">
                  <c:v>20.399999999999999</c:v>
                </c:pt>
                <c:pt idx="547">
                  <c:v>20.399999999999999</c:v>
                </c:pt>
                <c:pt idx="548">
                  <c:v>20.399999999999999</c:v>
                </c:pt>
                <c:pt idx="549">
                  <c:v>20.399999999999999</c:v>
                </c:pt>
                <c:pt idx="550">
                  <c:v>20.399999999999999</c:v>
                </c:pt>
                <c:pt idx="551">
                  <c:v>20.399999999999999</c:v>
                </c:pt>
                <c:pt idx="552">
                  <c:v>20.399999999999999</c:v>
                </c:pt>
                <c:pt idx="553">
                  <c:v>20.399999999999999</c:v>
                </c:pt>
                <c:pt idx="554">
                  <c:v>20.399999999999999</c:v>
                </c:pt>
                <c:pt idx="555">
                  <c:v>20.399999999999999</c:v>
                </c:pt>
                <c:pt idx="556">
                  <c:v>20.399999999999999</c:v>
                </c:pt>
                <c:pt idx="557">
                  <c:v>20.399999999999999</c:v>
                </c:pt>
                <c:pt idx="558">
                  <c:v>20.399999999999999</c:v>
                </c:pt>
                <c:pt idx="559">
                  <c:v>20.399999999999999</c:v>
                </c:pt>
                <c:pt idx="560">
                  <c:v>20.399999999999999</c:v>
                </c:pt>
                <c:pt idx="561">
                  <c:v>20.399999999999999</c:v>
                </c:pt>
                <c:pt idx="562">
                  <c:v>20.399999999999999</c:v>
                </c:pt>
                <c:pt idx="563">
                  <c:v>20.399999999999999</c:v>
                </c:pt>
                <c:pt idx="564">
                  <c:v>20.399999999999999</c:v>
                </c:pt>
                <c:pt idx="565">
                  <c:v>20.399999999999999</c:v>
                </c:pt>
                <c:pt idx="566">
                  <c:v>20.399999999999999</c:v>
                </c:pt>
                <c:pt idx="567">
                  <c:v>20.399999999999999</c:v>
                </c:pt>
                <c:pt idx="568">
                  <c:v>20.399999999999999</c:v>
                </c:pt>
                <c:pt idx="569">
                  <c:v>20.399999999999999</c:v>
                </c:pt>
                <c:pt idx="570">
                  <c:v>20.399999999999999</c:v>
                </c:pt>
                <c:pt idx="571">
                  <c:v>20.399999999999999</c:v>
                </c:pt>
                <c:pt idx="572">
                  <c:v>20.399999999999999</c:v>
                </c:pt>
                <c:pt idx="573">
                  <c:v>20.399999999999999</c:v>
                </c:pt>
                <c:pt idx="574">
                  <c:v>20.399999999999999</c:v>
                </c:pt>
                <c:pt idx="575">
                  <c:v>20.399999999999999</c:v>
                </c:pt>
                <c:pt idx="576">
                  <c:v>20.399999999999999</c:v>
                </c:pt>
                <c:pt idx="577">
                  <c:v>22.4</c:v>
                </c:pt>
                <c:pt idx="578">
                  <c:v>22.4</c:v>
                </c:pt>
                <c:pt idx="579">
                  <c:v>22.4</c:v>
                </c:pt>
                <c:pt idx="580">
                  <c:v>22.4</c:v>
                </c:pt>
                <c:pt idx="581">
                  <c:v>22.4</c:v>
                </c:pt>
                <c:pt idx="582">
                  <c:v>22.4</c:v>
                </c:pt>
                <c:pt idx="583">
                  <c:v>22.4</c:v>
                </c:pt>
                <c:pt idx="584">
                  <c:v>22.4</c:v>
                </c:pt>
                <c:pt idx="585">
                  <c:v>22.4</c:v>
                </c:pt>
                <c:pt idx="586">
                  <c:v>22.4</c:v>
                </c:pt>
                <c:pt idx="587">
                  <c:v>22.4</c:v>
                </c:pt>
                <c:pt idx="588">
                  <c:v>22.4</c:v>
                </c:pt>
                <c:pt idx="589">
                  <c:v>22.4</c:v>
                </c:pt>
                <c:pt idx="590">
                  <c:v>22.4</c:v>
                </c:pt>
                <c:pt idx="591">
                  <c:v>22.4</c:v>
                </c:pt>
                <c:pt idx="592">
                  <c:v>22.4</c:v>
                </c:pt>
                <c:pt idx="593">
                  <c:v>22.4</c:v>
                </c:pt>
                <c:pt idx="594">
                  <c:v>22.4</c:v>
                </c:pt>
                <c:pt idx="595">
                  <c:v>22.4</c:v>
                </c:pt>
                <c:pt idx="596">
                  <c:v>22.4</c:v>
                </c:pt>
                <c:pt idx="597">
                  <c:v>22.4</c:v>
                </c:pt>
                <c:pt idx="598">
                  <c:v>22.4</c:v>
                </c:pt>
                <c:pt idx="599">
                  <c:v>22.4</c:v>
                </c:pt>
                <c:pt idx="600">
                  <c:v>22.4</c:v>
                </c:pt>
                <c:pt idx="601">
                  <c:v>22.4</c:v>
                </c:pt>
                <c:pt idx="602">
                  <c:v>22.4</c:v>
                </c:pt>
                <c:pt idx="603">
                  <c:v>22.4</c:v>
                </c:pt>
                <c:pt idx="604">
                  <c:v>22.4</c:v>
                </c:pt>
                <c:pt idx="605">
                  <c:v>22.4</c:v>
                </c:pt>
                <c:pt idx="606">
                  <c:v>22.4</c:v>
                </c:pt>
                <c:pt idx="607">
                  <c:v>22.4</c:v>
                </c:pt>
                <c:pt idx="608">
                  <c:v>15.8</c:v>
                </c:pt>
                <c:pt idx="609">
                  <c:v>15.8</c:v>
                </c:pt>
                <c:pt idx="610">
                  <c:v>15.8</c:v>
                </c:pt>
                <c:pt idx="611">
                  <c:v>15.8</c:v>
                </c:pt>
                <c:pt idx="612">
                  <c:v>15.8</c:v>
                </c:pt>
                <c:pt idx="613">
                  <c:v>15.8</c:v>
                </c:pt>
                <c:pt idx="614">
                  <c:v>15.8</c:v>
                </c:pt>
                <c:pt idx="615">
                  <c:v>15.8</c:v>
                </c:pt>
                <c:pt idx="616">
                  <c:v>15.8</c:v>
                </c:pt>
                <c:pt idx="617">
                  <c:v>15.8</c:v>
                </c:pt>
                <c:pt idx="618">
                  <c:v>15.8</c:v>
                </c:pt>
                <c:pt idx="619">
                  <c:v>15.8</c:v>
                </c:pt>
                <c:pt idx="620">
                  <c:v>15.8</c:v>
                </c:pt>
                <c:pt idx="621">
                  <c:v>15.8</c:v>
                </c:pt>
                <c:pt idx="622">
                  <c:v>15.8</c:v>
                </c:pt>
                <c:pt idx="623">
                  <c:v>15.8</c:v>
                </c:pt>
                <c:pt idx="624">
                  <c:v>15.8</c:v>
                </c:pt>
                <c:pt idx="625">
                  <c:v>15.8</c:v>
                </c:pt>
                <c:pt idx="626">
                  <c:v>15.8</c:v>
                </c:pt>
                <c:pt idx="627">
                  <c:v>15.8</c:v>
                </c:pt>
                <c:pt idx="628">
                  <c:v>15.8</c:v>
                </c:pt>
                <c:pt idx="629">
                  <c:v>15.8</c:v>
                </c:pt>
                <c:pt idx="630">
                  <c:v>15.8</c:v>
                </c:pt>
                <c:pt idx="631">
                  <c:v>15.8</c:v>
                </c:pt>
                <c:pt idx="632">
                  <c:v>15.8</c:v>
                </c:pt>
                <c:pt idx="633">
                  <c:v>15.8</c:v>
                </c:pt>
                <c:pt idx="634">
                  <c:v>15.8</c:v>
                </c:pt>
                <c:pt idx="635">
                  <c:v>15.8</c:v>
                </c:pt>
                <c:pt idx="636">
                  <c:v>15.8</c:v>
                </c:pt>
                <c:pt idx="637">
                  <c:v>15.8</c:v>
                </c:pt>
                <c:pt idx="638">
                  <c:v>17.2</c:v>
                </c:pt>
                <c:pt idx="639">
                  <c:v>17.2</c:v>
                </c:pt>
                <c:pt idx="640">
                  <c:v>17.2</c:v>
                </c:pt>
                <c:pt idx="641">
                  <c:v>17.2</c:v>
                </c:pt>
                <c:pt idx="642">
                  <c:v>17.2</c:v>
                </c:pt>
                <c:pt idx="643">
                  <c:v>17.2</c:v>
                </c:pt>
                <c:pt idx="644">
                  <c:v>17.2</c:v>
                </c:pt>
                <c:pt idx="645">
                  <c:v>17.2</c:v>
                </c:pt>
                <c:pt idx="646">
                  <c:v>17.2</c:v>
                </c:pt>
                <c:pt idx="647">
                  <c:v>17.2</c:v>
                </c:pt>
                <c:pt idx="648">
                  <c:v>17.2</c:v>
                </c:pt>
                <c:pt idx="649">
                  <c:v>17.2</c:v>
                </c:pt>
                <c:pt idx="650">
                  <c:v>17.2</c:v>
                </c:pt>
                <c:pt idx="651">
                  <c:v>17.2</c:v>
                </c:pt>
                <c:pt idx="652">
                  <c:v>17.2</c:v>
                </c:pt>
                <c:pt idx="653">
                  <c:v>17.2</c:v>
                </c:pt>
                <c:pt idx="654">
                  <c:v>17.2</c:v>
                </c:pt>
                <c:pt idx="655">
                  <c:v>17.2</c:v>
                </c:pt>
                <c:pt idx="656">
                  <c:v>17.2</c:v>
                </c:pt>
                <c:pt idx="657">
                  <c:v>17.2</c:v>
                </c:pt>
                <c:pt idx="658">
                  <c:v>17.2</c:v>
                </c:pt>
                <c:pt idx="659">
                  <c:v>17.2</c:v>
                </c:pt>
                <c:pt idx="660">
                  <c:v>17.2</c:v>
                </c:pt>
                <c:pt idx="661">
                  <c:v>17.2</c:v>
                </c:pt>
                <c:pt idx="662">
                  <c:v>17.2</c:v>
                </c:pt>
                <c:pt idx="663">
                  <c:v>17.2</c:v>
                </c:pt>
                <c:pt idx="664">
                  <c:v>17.2</c:v>
                </c:pt>
                <c:pt idx="665">
                  <c:v>17.2</c:v>
                </c:pt>
                <c:pt idx="666">
                  <c:v>17.2</c:v>
                </c:pt>
                <c:pt idx="667">
                  <c:v>17.2</c:v>
                </c:pt>
                <c:pt idx="668">
                  <c:v>17.2</c:v>
                </c:pt>
                <c:pt idx="669">
                  <c:v>19.100000000000001</c:v>
                </c:pt>
                <c:pt idx="670">
                  <c:v>19.100000000000001</c:v>
                </c:pt>
                <c:pt idx="671">
                  <c:v>19.100000000000001</c:v>
                </c:pt>
                <c:pt idx="672">
                  <c:v>19.100000000000001</c:v>
                </c:pt>
                <c:pt idx="673">
                  <c:v>19.100000000000001</c:v>
                </c:pt>
                <c:pt idx="674">
                  <c:v>19.100000000000001</c:v>
                </c:pt>
                <c:pt idx="675">
                  <c:v>19.100000000000001</c:v>
                </c:pt>
                <c:pt idx="676">
                  <c:v>19.100000000000001</c:v>
                </c:pt>
                <c:pt idx="677">
                  <c:v>19.100000000000001</c:v>
                </c:pt>
                <c:pt idx="678">
                  <c:v>19.100000000000001</c:v>
                </c:pt>
                <c:pt idx="679">
                  <c:v>19.100000000000001</c:v>
                </c:pt>
                <c:pt idx="680">
                  <c:v>19.100000000000001</c:v>
                </c:pt>
                <c:pt idx="681">
                  <c:v>19.100000000000001</c:v>
                </c:pt>
                <c:pt idx="682">
                  <c:v>19.100000000000001</c:v>
                </c:pt>
                <c:pt idx="683">
                  <c:v>19.100000000000001</c:v>
                </c:pt>
                <c:pt idx="684">
                  <c:v>19.100000000000001</c:v>
                </c:pt>
                <c:pt idx="685">
                  <c:v>19.100000000000001</c:v>
                </c:pt>
                <c:pt idx="686">
                  <c:v>19.100000000000001</c:v>
                </c:pt>
                <c:pt idx="687">
                  <c:v>19.100000000000001</c:v>
                </c:pt>
                <c:pt idx="688">
                  <c:v>19.100000000000001</c:v>
                </c:pt>
                <c:pt idx="689">
                  <c:v>19.100000000000001</c:v>
                </c:pt>
                <c:pt idx="690">
                  <c:v>19.100000000000001</c:v>
                </c:pt>
                <c:pt idx="691">
                  <c:v>19.100000000000001</c:v>
                </c:pt>
                <c:pt idx="692">
                  <c:v>19.100000000000001</c:v>
                </c:pt>
                <c:pt idx="693">
                  <c:v>19.100000000000001</c:v>
                </c:pt>
                <c:pt idx="694">
                  <c:v>19.100000000000001</c:v>
                </c:pt>
                <c:pt idx="695">
                  <c:v>19.100000000000001</c:v>
                </c:pt>
                <c:pt idx="696">
                  <c:v>19.100000000000001</c:v>
                </c:pt>
                <c:pt idx="697">
                  <c:v>19.100000000000001</c:v>
                </c:pt>
                <c:pt idx="698">
                  <c:v>19.100000000000001</c:v>
                </c:pt>
                <c:pt idx="699">
                  <c:v>21.7</c:v>
                </c:pt>
                <c:pt idx="700">
                  <c:v>21.7</c:v>
                </c:pt>
                <c:pt idx="701">
                  <c:v>21.7</c:v>
                </c:pt>
                <c:pt idx="702">
                  <c:v>21.7</c:v>
                </c:pt>
                <c:pt idx="703">
                  <c:v>21.7</c:v>
                </c:pt>
                <c:pt idx="704">
                  <c:v>21.7</c:v>
                </c:pt>
                <c:pt idx="705">
                  <c:v>21.7</c:v>
                </c:pt>
                <c:pt idx="706">
                  <c:v>21.7</c:v>
                </c:pt>
                <c:pt idx="707">
                  <c:v>21.7</c:v>
                </c:pt>
                <c:pt idx="708">
                  <c:v>21.7</c:v>
                </c:pt>
                <c:pt idx="709">
                  <c:v>21.7</c:v>
                </c:pt>
                <c:pt idx="710">
                  <c:v>21.7</c:v>
                </c:pt>
                <c:pt idx="711">
                  <c:v>21.7</c:v>
                </c:pt>
                <c:pt idx="712">
                  <c:v>21.7</c:v>
                </c:pt>
                <c:pt idx="713">
                  <c:v>21.7</c:v>
                </c:pt>
                <c:pt idx="714">
                  <c:v>21.7</c:v>
                </c:pt>
                <c:pt idx="715">
                  <c:v>21.7</c:v>
                </c:pt>
                <c:pt idx="716">
                  <c:v>21.7</c:v>
                </c:pt>
                <c:pt idx="717">
                  <c:v>21.7</c:v>
                </c:pt>
                <c:pt idx="718">
                  <c:v>21.7</c:v>
                </c:pt>
                <c:pt idx="719">
                  <c:v>21.7</c:v>
                </c:pt>
                <c:pt idx="720">
                  <c:v>21.7</c:v>
                </c:pt>
                <c:pt idx="721">
                  <c:v>21.7</c:v>
                </c:pt>
                <c:pt idx="722">
                  <c:v>21.7</c:v>
                </c:pt>
                <c:pt idx="723">
                  <c:v>21.7</c:v>
                </c:pt>
                <c:pt idx="724">
                  <c:v>21.7</c:v>
                </c:pt>
                <c:pt idx="725">
                  <c:v>21.7</c:v>
                </c:pt>
                <c:pt idx="726">
                  <c:v>21.7</c:v>
                </c:pt>
                <c:pt idx="727">
                  <c:v>21.7</c:v>
                </c:pt>
                <c:pt idx="728">
                  <c:v>21.7</c:v>
                </c:pt>
                <c:pt idx="729">
                  <c:v>21.7</c:v>
                </c:pt>
                <c:pt idx="730">
                  <c:v>21.6</c:v>
                </c:pt>
                <c:pt idx="731">
                  <c:v>21.6</c:v>
                </c:pt>
                <c:pt idx="732">
                  <c:v>21.6</c:v>
                </c:pt>
                <c:pt idx="733">
                  <c:v>21.6</c:v>
                </c:pt>
                <c:pt idx="734">
                  <c:v>21.6</c:v>
                </c:pt>
                <c:pt idx="735">
                  <c:v>21.6</c:v>
                </c:pt>
                <c:pt idx="736">
                  <c:v>21.6</c:v>
                </c:pt>
                <c:pt idx="737">
                  <c:v>21.6</c:v>
                </c:pt>
                <c:pt idx="738">
                  <c:v>21.6</c:v>
                </c:pt>
                <c:pt idx="739">
                  <c:v>21.6</c:v>
                </c:pt>
                <c:pt idx="740">
                  <c:v>21.6</c:v>
                </c:pt>
                <c:pt idx="741">
                  <c:v>21.6</c:v>
                </c:pt>
                <c:pt idx="742">
                  <c:v>21.6</c:v>
                </c:pt>
                <c:pt idx="743">
                  <c:v>21.6</c:v>
                </c:pt>
                <c:pt idx="744">
                  <c:v>21.6</c:v>
                </c:pt>
                <c:pt idx="745">
                  <c:v>21.6</c:v>
                </c:pt>
                <c:pt idx="746">
                  <c:v>21.6</c:v>
                </c:pt>
                <c:pt idx="747">
                  <c:v>21.6</c:v>
                </c:pt>
                <c:pt idx="748">
                  <c:v>21.6</c:v>
                </c:pt>
                <c:pt idx="749">
                  <c:v>21.6</c:v>
                </c:pt>
                <c:pt idx="750">
                  <c:v>21.6</c:v>
                </c:pt>
                <c:pt idx="751">
                  <c:v>21.6</c:v>
                </c:pt>
                <c:pt idx="752">
                  <c:v>21.6</c:v>
                </c:pt>
                <c:pt idx="753">
                  <c:v>21.6</c:v>
                </c:pt>
                <c:pt idx="754">
                  <c:v>21.6</c:v>
                </c:pt>
                <c:pt idx="755">
                  <c:v>21.6</c:v>
                </c:pt>
                <c:pt idx="756">
                  <c:v>21.6</c:v>
                </c:pt>
                <c:pt idx="757">
                  <c:v>21.6</c:v>
                </c:pt>
                <c:pt idx="758">
                  <c:v>21.6</c:v>
                </c:pt>
                <c:pt idx="759">
                  <c:v>21.6</c:v>
                </c:pt>
                <c:pt idx="760">
                  <c:v>21.6</c:v>
                </c:pt>
                <c:pt idx="761">
                  <c:v>21.9</c:v>
                </c:pt>
                <c:pt idx="762">
                  <c:v>21.9</c:v>
                </c:pt>
                <c:pt idx="763">
                  <c:v>21.9</c:v>
                </c:pt>
                <c:pt idx="764">
                  <c:v>21.9</c:v>
                </c:pt>
                <c:pt idx="765">
                  <c:v>21.9</c:v>
                </c:pt>
                <c:pt idx="766">
                  <c:v>21.9</c:v>
                </c:pt>
                <c:pt idx="767">
                  <c:v>21.9</c:v>
                </c:pt>
                <c:pt idx="768">
                  <c:v>21.9</c:v>
                </c:pt>
                <c:pt idx="769">
                  <c:v>21.9</c:v>
                </c:pt>
                <c:pt idx="770">
                  <c:v>21.9</c:v>
                </c:pt>
                <c:pt idx="771">
                  <c:v>21.9</c:v>
                </c:pt>
                <c:pt idx="772">
                  <c:v>21.9</c:v>
                </c:pt>
                <c:pt idx="773">
                  <c:v>21.9</c:v>
                </c:pt>
                <c:pt idx="774">
                  <c:v>21.9</c:v>
                </c:pt>
                <c:pt idx="775">
                  <c:v>21.9</c:v>
                </c:pt>
                <c:pt idx="776">
                  <c:v>21.9</c:v>
                </c:pt>
                <c:pt idx="777">
                  <c:v>21.9</c:v>
                </c:pt>
                <c:pt idx="778">
                  <c:v>21.9</c:v>
                </c:pt>
                <c:pt idx="779">
                  <c:v>21.9</c:v>
                </c:pt>
                <c:pt idx="780">
                  <c:v>21.9</c:v>
                </c:pt>
                <c:pt idx="781">
                  <c:v>21.9</c:v>
                </c:pt>
                <c:pt idx="782">
                  <c:v>21.9</c:v>
                </c:pt>
                <c:pt idx="783">
                  <c:v>21.9</c:v>
                </c:pt>
                <c:pt idx="784">
                  <c:v>21.9</c:v>
                </c:pt>
                <c:pt idx="785">
                  <c:v>21.9</c:v>
                </c:pt>
                <c:pt idx="786">
                  <c:v>21.9</c:v>
                </c:pt>
                <c:pt idx="787">
                  <c:v>21.9</c:v>
                </c:pt>
                <c:pt idx="788">
                  <c:v>21.9</c:v>
                </c:pt>
                <c:pt idx="789">
                  <c:v>21.9</c:v>
                </c:pt>
                <c:pt idx="790">
                  <c:v>38.200000000000003</c:v>
                </c:pt>
                <c:pt idx="791">
                  <c:v>38.200000000000003</c:v>
                </c:pt>
                <c:pt idx="792">
                  <c:v>38.200000000000003</c:v>
                </c:pt>
                <c:pt idx="793">
                  <c:v>38.200000000000003</c:v>
                </c:pt>
                <c:pt idx="794">
                  <c:v>38.200000000000003</c:v>
                </c:pt>
                <c:pt idx="795">
                  <c:v>38.200000000000003</c:v>
                </c:pt>
                <c:pt idx="796">
                  <c:v>38.200000000000003</c:v>
                </c:pt>
                <c:pt idx="797">
                  <c:v>38.200000000000003</c:v>
                </c:pt>
                <c:pt idx="798">
                  <c:v>38.200000000000003</c:v>
                </c:pt>
                <c:pt idx="799">
                  <c:v>38.200000000000003</c:v>
                </c:pt>
                <c:pt idx="800">
                  <c:v>38.200000000000003</c:v>
                </c:pt>
                <c:pt idx="801">
                  <c:v>38.200000000000003</c:v>
                </c:pt>
                <c:pt idx="802">
                  <c:v>38.200000000000003</c:v>
                </c:pt>
                <c:pt idx="803">
                  <c:v>38.200000000000003</c:v>
                </c:pt>
                <c:pt idx="804">
                  <c:v>38.200000000000003</c:v>
                </c:pt>
                <c:pt idx="805">
                  <c:v>38.200000000000003</c:v>
                </c:pt>
                <c:pt idx="806">
                  <c:v>38.200000000000003</c:v>
                </c:pt>
                <c:pt idx="807">
                  <c:v>38.200000000000003</c:v>
                </c:pt>
                <c:pt idx="808">
                  <c:v>38.200000000000003</c:v>
                </c:pt>
                <c:pt idx="809">
                  <c:v>38.200000000000003</c:v>
                </c:pt>
                <c:pt idx="810">
                  <c:v>38.200000000000003</c:v>
                </c:pt>
                <c:pt idx="811">
                  <c:v>38.200000000000003</c:v>
                </c:pt>
                <c:pt idx="812">
                  <c:v>38.200000000000003</c:v>
                </c:pt>
                <c:pt idx="813">
                  <c:v>38.200000000000003</c:v>
                </c:pt>
                <c:pt idx="814">
                  <c:v>38.200000000000003</c:v>
                </c:pt>
                <c:pt idx="815">
                  <c:v>38.200000000000003</c:v>
                </c:pt>
                <c:pt idx="816">
                  <c:v>38.200000000000003</c:v>
                </c:pt>
                <c:pt idx="817">
                  <c:v>38.200000000000003</c:v>
                </c:pt>
                <c:pt idx="818">
                  <c:v>38.200000000000003</c:v>
                </c:pt>
                <c:pt idx="819">
                  <c:v>38.200000000000003</c:v>
                </c:pt>
                <c:pt idx="820">
                  <c:v>38.200000000000003</c:v>
                </c:pt>
                <c:pt idx="821">
                  <c:v>40.6</c:v>
                </c:pt>
                <c:pt idx="822">
                  <c:v>40.6</c:v>
                </c:pt>
                <c:pt idx="823">
                  <c:v>40.6</c:v>
                </c:pt>
                <c:pt idx="824">
                  <c:v>40.6</c:v>
                </c:pt>
                <c:pt idx="825">
                  <c:v>40.6</c:v>
                </c:pt>
                <c:pt idx="826">
                  <c:v>40.6</c:v>
                </c:pt>
                <c:pt idx="827">
                  <c:v>40.6</c:v>
                </c:pt>
                <c:pt idx="828">
                  <c:v>40.6</c:v>
                </c:pt>
                <c:pt idx="829">
                  <c:v>40.6</c:v>
                </c:pt>
                <c:pt idx="830">
                  <c:v>40.6</c:v>
                </c:pt>
                <c:pt idx="831">
                  <c:v>40.6</c:v>
                </c:pt>
                <c:pt idx="832">
                  <c:v>40.6</c:v>
                </c:pt>
                <c:pt idx="833">
                  <c:v>40.6</c:v>
                </c:pt>
                <c:pt idx="834">
                  <c:v>40.6</c:v>
                </c:pt>
                <c:pt idx="835">
                  <c:v>40.6</c:v>
                </c:pt>
                <c:pt idx="836">
                  <c:v>40.6</c:v>
                </c:pt>
                <c:pt idx="837">
                  <c:v>40.6</c:v>
                </c:pt>
                <c:pt idx="838">
                  <c:v>40.6</c:v>
                </c:pt>
                <c:pt idx="839">
                  <c:v>40.6</c:v>
                </c:pt>
                <c:pt idx="840">
                  <c:v>40.6</c:v>
                </c:pt>
                <c:pt idx="841">
                  <c:v>40.6</c:v>
                </c:pt>
                <c:pt idx="842">
                  <c:v>40.6</c:v>
                </c:pt>
                <c:pt idx="843">
                  <c:v>40.6</c:v>
                </c:pt>
                <c:pt idx="844">
                  <c:v>40.6</c:v>
                </c:pt>
                <c:pt idx="845">
                  <c:v>40.6</c:v>
                </c:pt>
                <c:pt idx="846">
                  <c:v>40.6</c:v>
                </c:pt>
                <c:pt idx="847">
                  <c:v>40.6</c:v>
                </c:pt>
                <c:pt idx="848">
                  <c:v>40.6</c:v>
                </c:pt>
                <c:pt idx="849">
                  <c:v>40.6</c:v>
                </c:pt>
                <c:pt idx="850">
                  <c:v>40.6</c:v>
                </c:pt>
                <c:pt idx="851">
                  <c:v>28.8</c:v>
                </c:pt>
                <c:pt idx="852">
                  <c:v>28.8</c:v>
                </c:pt>
                <c:pt idx="853">
                  <c:v>28.8</c:v>
                </c:pt>
                <c:pt idx="854">
                  <c:v>28.8</c:v>
                </c:pt>
                <c:pt idx="855">
                  <c:v>28.8</c:v>
                </c:pt>
                <c:pt idx="856">
                  <c:v>28.8</c:v>
                </c:pt>
                <c:pt idx="857">
                  <c:v>28.8</c:v>
                </c:pt>
                <c:pt idx="858">
                  <c:v>28.8</c:v>
                </c:pt>
                <c:pt idx="859">
                  <c:v>28.8</c:v>
                </c:pt>
                <c:pt idx="860">
                  <c:v>28.8</c:v>
                </c:pt>
                <c:pt idx="861">
                  <c:v>28.8</c:v>
                </c:pt>
                <c:pt idx="862">
                  <c:v>28.8</c:v>
                </c:pt>
                <c:pt idx="863">
                  <c:v>28.8</c:v>
                </c:pt>
                <c:pt idx="864">
                  <c:v>28.8</c:v>
                </c:pt>
                <c:pt idx="865">
                  <c:v>28.8</c:v>
                </c:pt>
                <c:pt idx="866">
                  <c:v>28.8</c:v>
                </c:pt>
                <c:pt idx="867">
                  <c:v>28.8</c:v>
                </c:pt>
                <c:pt idx="868">
                  <c:v>28.8</c:v>
                </c:pt>
                <c:pt idx="869">
                  <c:v>28.8</c:v>
                </c:pt>
                <c:pt idx="870">
                  <c:v>28.8</c:v>
                </c:pt>
                <c:pt idx="871">
                  <c:v>28.8</c:v>
                </c:pt>
                <c:pt idx="872">
                  <c:v>28.8</c:v>
                </c:pt>
                <c:pt idx="873">
                  <c:v>28.8</c:v>
                </c:pt>
                <c:pt idx="874">
                  <c:v>28.8</c:v>
                </c:pt>
                <c:pt idx="875">
                  <c:v>28.8</c:v>
                </c:pt>
                <c:pt idx="876">
                  <c:v>28.8</c:v>
                </c:pt>
                <c:pt idx="877">
                  <c:v>28.8</c:v>
                </c:pt>
                <c:pt idx="878">
                  <c:v>28.8</c:v>
                </c:pt>
                <c:pt idx="879">
                  <c:v>28.8</c:v>
                </c:pt>
                <c:pt idx="880">
                  <c:v>28.8</c:v>
                </c:pt>
                <c:pt idx="881">
                  <c:v>28.8</c:v>
                </c:pt>
                <c:pt idx="882">
                  <c:v>24.7</c:v>
                </c:pt>
                <c:pt idx="883">
                  <c:v>24.7</c:v>
                </c:pt>
                <c:pt idx="884">
                  <c:v>24.7</c:v>
                </c:pt>
                <c:pt idx="885">
                  <c:v>24.7</c:v>
                </c:pt>
                <c:pt idx="886">
                  <c:v>24.7</c:v>
                </c:pt>
                <c:pt idx="887">
                  <c:v>24.7</c:v>
                </c:pt>
                <c:pt idx="888">
                  <c:v>24.7</c:v>
                </c:pt>
                <c:pt idx="889">
                  <c:v>24.7</c:v>
                </c:pt>
                <c:pt idx="890">
                  <c:v>24.7</c:v>
                </c:pt>
                <c:pt idx="891">
                  <c:v>24.7</c:v>
                </c:pt>
                <c:pt idx="892">
                  <c:v>24.7</c:v>
                </c:pt>
                <c:pt idx="893">
                  <c:v>24.7</c:v>
                </c:pt>
                <c:pt idx="894">
                  <c:v>24.7</c:v>
                </c:pt>
                <c:pt idx="895">
                  <c:v>24.7</c:v>
                </c:pt>
                <c:pt idx="896">
                  <c:v>24.7</c:v>
                </c:pt>
                <c:pt idx="897">
                  <c:v>24.7</c:v>
                </c:pt>
                <c:pt idx="898">
                  <c:v>24.7</c:v>
                </c:pt>
                <c:pt idx="899">
                  <c:v>24.7</c:v>
                </c:pt>
                <c:pt idx="900">
                  <c:v>24.7</c:v>
                </c:pt>
                <c:pt idx="901">
                  <c:v>24.7</c:v>
                </c:pt>
                <c:pt idx="902">
                  <c:v>24.7</c:v>
                </c:pt>
                <c:pt idx="903">
                  <c:v>24.7</c:v>
                </c:pt>
                <c:pt idx="904">
                  <c:v>24.7</c:v>
                </c:pt>
                <c:pt idx="905">
                  <c:v>24.7</c:v>
                </c:pt>
                <c:pt idx="906">
                  <c:v>24.7</c:v>
                </c:pt>
                <c:pt idx="907">
                  <c:v>24.7</c:v>
                </c:pt>
                <c:pt idx="908">
                  <c:v>24.7</c:v>
                </c:pt>
                <c:pt idx="909">
                  <c:v>24.7</c:v>
                </c:pt>
                <c:pt idx="910">
                  <c:v>24.7</c:v>
                </c:pt>
                <c:pt idx="911">
                  <c:v>24.7</c:v>
                </c:pt>
                <c:pt idx="912">
                  <c:v>20.399999999999999</c:v>
                </c:pt>
                <c:pt idx="913">
                  <c:v>20.399999999999999</c:v>
                </c:pt>
                <c:pt idx="914">
                  <c:v>20.399999999999999</c:v>
                </c:pt>
                <c:pt idx="915">
                  <c:v>20.399999999999999</c:v>
                </c:pt>
                <c:pt idx="916">
                  <c:v>20.399999999999999</c:v>
                </c:pt>
                <c:pt idx="917">
                  <c:v>20.399999999999999</c:v>
                </c:pt>
                <c:pt idx="918">
                  <c:v>20.399999999999999</c:v>
                </c:pt>
                <c:pt idx="919">
                  <c:v>20.399999999999999</c:v>
                </c:pt>
                <c:pt idx="920">
                  <c:v>20.399999999999999</c:v>
                </c:pt>
                <c:pt idx="921">
                  <c:v>20.399999999999999</c:v>
                </c:pt>
                <c:pt idx="922">
                  <c:v>20.399999999999999</c:v>
                </c:pt>
                <c:pt idx="923">
                  <c:v>20.399999999999999</c:v>
                </c:pt>
                <c:pt idx="924">
                  <c:v>20.399999999999999</c:v>
                </c:pt>
                <c:pt idx="925">
                  <c:v>20.399999999999999</c:v>
                </c:pt>
                <c:pt idx="926">
                  <c:v>20.399999999999999</c:v>
                </c:pt>
                <c:pt idx="927">
                  <c:v>20.399999999999999</c:v>
                </c:pt>
                <c:pt idx="928">
                  <c:v>20.399999999999999</c:v>
                </c:pt>
                <c:pt idx="929">
                  <c:v>20.399999999999999</c:v>
                </c:pt>
                <c:pt idx="930">
                  <c:v>20.399999999999999</c:v>
                </c:pt>
                <c:pt idx="931">
                  <c:v>20.399999999999999</c:v>
                </c:pt>
                <c:pt idx="932">
                  <c:v>20.399999999999999</c:v>
                </c:pt>
                <c:pt idx="933">
                  <c:v>20.399999999999999</c:v>
                </c:pt>
                <c:pt idx="934">
                  <c:v>20.399999999999999</c:v>
                </c:pt>
                <c:pt idx="935">
                  <c:v>20.399999999999999</c:v>
                </c:pt>
                <c:pt idx="936">
                  <c:v>20.399999999999999</c:v>
                </c:pt>
                <c:pt idx="937">
                  <c:v>20.399999999999999</c:v>
                </c:pt>
                <c:pt idx="938">
                  <c:v>20.399999999999999</c:v>
                </c:pt>
                <c:pt idx="939">
                  <c:v>20.399999999999999</c:v>
                </c:pt>
                <c:pt idx="940">
                  <c:v>20.399999999999999</c:v>
                </c:pt>
                <c:pt idx="941">
                  <c:v>20.399999999999999</c:v>
                </c:pt>
                <c:pt idx="942">
                  <c:v>20.399999999999999</c:v>
                </c:pt>
                <c:pt idx="943">
                  <c:v>22.4</c:v>
                </c:pt>
                <c:pt idx="944">
                  <c:v>22.4</c:v>
                </c:pt>
                <c:pt idx="945">
                  <c:v>22.4</c:v>
                </c:pt>
                <c:pt idx="946">
                  <c:v>22.4</c:v>
                </c:pt>
                <c:pt idx="947">
                  <c:v>22.4</c:v>
                </c:pt>
                <c:pt idx="948">
                  <c:v>22.4</c:v>
                </c:pt>
                <c:pt idx="949">
                  <c:v>22.4</c:v>
                </c:pt>
                <c:pt idx="950">
                  <c:v>22.4</c:v>
                </c:pt>
                <c:pt idx="951">
                  <c:v>22.4</c:v>
                </c:pt>
                <c:pt idx="952">
                  <c:v>22.4</c:v>
                </c:pt>
                <c:pt idx="953">
                  <c:v>22.4</c:v>
                </c:pt>
                <c:pt idx="954">
                  <c:v>22.4</c:v>
                </c:pt>
                <c:pt idx="955">
                  <c:v>22.4</c:v>
                </c:pt>
                <c:pt idx="956">
                  <c:v>22.4</c:v>
                </c:pt>
                <c:pt idx="957">
                  <c:v>22.4</c:v>
                </c:pt>
                <c:pt idx="958">
                  <c:v>22.4</c:v>
                </c:pt>
                <c:pt idx="959">
                  <c:v>22.4</c:v>
                </c:pt>
                <c:pt idx="960">
                  <c:v>22.4</c:v>
                </c:pt>
                <c:pt idx="961">
                  <c:v>22.4</c:v>
                </c:pt>
                <c:pt idx="962">
                  <c:v>22.4</c:v>
                </c:pt>
                <c:pt idx="963">
                  <c:v>22.4</c:v>
                </c:pt>
                <c:pt idx="964">
                  <c:v>22.4</c:v>
                </c:pt>
                <c:pt idx="965">
                  <c:v>22.4</c:v>
                </c:pt>
                <c:pt idx="966">
                  <c:v>22.4</c:v>
                </c:pt>
                <c:pt idx="967">
                  <c:v>22.4</c:v>
                </c:pt>
                <c:pt idx="968">
                  <c:v>22.4</c:v>
                </c:pt>
                <c:pt idx="969">
                  <c:v>22.4</c:v>
                </c:pt>
                <c:pt idx="970">
                  <c:v>22.4</c:v>
                </c:pt>
                <c:pt idx="971">
                  <c:v>22.4</c:v>
                </c:pt>
                <c:pt idx="972">
                  <c:v>22.4</c:v>
                </c:pt>
                <c:pt idx="973">
                  <c:v>22.4</c:v>
                </c:pt>
                <c:pt idx="974">
                  <c:v>15.8</c:v>
                </c:pt>
                <c:pt idx="975">
                  <c:v>15.8</c:v>
                </c:pt>
                <c:pt idx="976">
                  <c:v>15.8</c:v>
                </c:pt>
                <c:pt idx="977">
                  <c:v>15.8</c:v>
                </c:pt>
                <c:pt idx="978">
                  <c:v>15.8</c:v>
                </c:pt>
                <c:pt idx="979">
                  <c:v>15.8</c:v>
                </c:pt>
                <c:pt idx="980">
                  <c:v>15.8</c:v>
                </c:pt>
                <c:pt idx="981">
                  <c:v>15.8</c:v>
                </c:pt>
                <c:pt idx="982">
                  <c:v>15.8</c:v>
                </c:pt>
                <c:pt idx="983">
                  <c:v>15.8</c:v>
                </c:pt>
                <c:pt idx="984">
                  <c:v>15.8</c:v>
                </c:pt>
                <c:pt idx="985">
                  <c:v>15.8</c:v>
                </c:pt>
                <c:pt idx="986">
                  <c:v>15.8</c:v>
                </c:pt>
                <c:pt idx="987">
                  <c:v>15.8</c:v>
                </c:pt>
                <c:pt idx="988">
                  <c:v>15.8</c:v>
                </c:pt>
                <c:pt idx="989">
                  <c:v>15.8</c:v>
                </c:pt>
                <c:pt idx="990">
                  <c:v>15.8</c:v>
                </c:pt>
                <c:pt idx="991">
                  <c:v>15.8</c:v>
                </c:pt>
                <c:pt idx="992">
                  <c:v>15.8</c:v>
                </c:pt>
                <c:pt idx="993">
                  <c:v>15.8</c:v>
                </c:pt>
                <c:pt idx="994">
                  <c:v>15.8</c:v>
                </c:pt>
                <c:pt idx="995">
                  <c:v>15.8</c:v>
                </c:pt>
                <c:pt idx="996">
                  <c:v>15.8</c:v>
                </c:pt>
                <c:pt idx="997">
                  <c:v>15.8</c:v>
                </c:pt>
                <c:pt idx="998">
                  <c:v>15.8</c:v>
                </c:pt>
                <c:pt idx="999">
                  <c:v>15.8</c:v>
                </c:pt>
                <c:pt idx="1000">
                  <c:v>15.8</c:v>
                </c:pt>
                <c:pt idx="1001">
                  <c:v>15.8</c:v>
                </c:pt>
                <c:pt idx="1002">
                  <c:v>15.8</c:v>
                </c:pt>
                <c:pt idx="1003">
                  <c:v>15.8</c:v>
                </c:pt>
                <c:pt idx="1004">
                  <c:v>17.2</c:v>
                </c:pt>
                <c:pt idx="1005">
                  <c:v>17.2</c:v>
                </c:pt>
                <c:pt idx="1006">
                  <c:v>17.2</c:v>
                </c:pt>
                <c:pt idx="1007">
                  <c:v>17.2</c:v>
                </c:pt>
                <c:pt idx="1008">
                  <c:v>17.2</c:v>
                </c:pt>
                <c:pt idx="1009">
                  <c:v>17.2</c:v>
                </c:pt>
                <c:pt idx="1010">
                  <c:v>17.2</c:v>
                </c:pt>
                <c:pt idx="1011">
                  <c:v>17.2</c:v>
                </c:pt>
                <c:pt idx="1012">
                  <c:v>17.2</c:v>
                </c:pt>
                <c:pt idx="1013">
                  <c:v>17.2</c:v>
                </c:pt>
                <c:pt idx="1014">
                  <c:v>17.2</c:v>
                </c:pt>
                <c:pt idx="1015">
                  <c:v>17.2</c:v>
                </c:pt>
                <c:pt idx="1016">
                  <c:v>17.2</c:v>
                </c:pt>
                <c:pt idx="1017">
                  <c:v>17.2</c:v>
                </c:pt>
                <c:pt idx="1018">
                  <c:v>17.2</c:v>
                </c:pt>
                <c:pt idx="1019">
                  <c:v>17.2</c:v>
                </c:pt>
                <c:pt idx="1020">
                  <c:v>17.2</c:v>
                </c:pt>
                <c:pt idx="1021">
                  <c:v>17.2</c:v>
                </c:pt>
                <c:pt idx="1022">
                  <c:v>17.2</c:v>
                </c:pt>
                <c:pt idx="1023">
                  <c:v>17.2</c:v>
                </c:pt>
                <c:pt idx="1024">
                  <c:v>17.2</c:v>
                </c:pt>
                <c:pt idx="1025">
                  <c:v>17.2</c:v>
                </c:pt>
                <c:pt idx="1026">
                  <c:v>17.2</c:v>
                </c:pt>
                <c:pt idx="1027">
                  <c:v>17.2</c:v>
                </c:pt>
                <c:pt idx="1028">
                  <c:v>17.2</c:v>
                </c:pt>
                <c:pt idx="1029">
                  <c:v>17.2</c:v>
                </c:pt>
                <c:pt idx="1030">
                  <c:v>17.2</c:v>
                </c:pt>
                <c:pt idx="1031">
                  <c:v>17.2</c:v>
                </c:pt>
                <c:pt idx="1032">
                  <c:v>17.2</c:v>
                </c:pt>
                <c:pt idx="1033">
                  <c:v>17.2</c:v>
                </c:pt>
                <c:pt idx="1034">
                  <c:v>17.2</c:v>
                </c:pt>
                <c:pt idx="1035">
                  <c:v>19.100000000000001</c:v>
                </c:pt>
                <c:pt idx="1036">
                  <c:v>19.100000000000001</c:v>
                </c:pt>
                <c:pt idx="1037">
                  <c:v>19.100000000000001</c:v>
                </c:pt>
                <c:pt idx="1038">
                  <c:v>19.100000000000001</c:v>
                </c:pt>
                <c:pt idx="1039">
                  <c:v>19.100000000000001</c:v>
                </c:pt>
                <c:pt idx="1040">
                  <c:v>19.100000000000001</c:v>
                </c:pt>
                <c:pt idx="1041">
                  <c:v>19.100000000000001</c:v>
                </c:pt>
                <c:pt idx="1042">
                  <c:v>19.100000000000001</c:v>
                </c:pt>
                <c:pt idx="1043">
                  <c:v>19.100000000000001</c:v>
                </c:pt>
                <c:pt idx="1044">
                  <c:v>19.100000000000001</c:v>
                </c:pt>
                <c:pt idx="1045">
                  <c:v>19.100000000000001</c:v>
                </c:pt>
                <c:pt idx="1046">
                  <c:v>19.100000000000001</c:v>
                </c:pt>
                <c:pt idx="1047">
                  <c:v>19.100000000000001</c:v>
                </c:pt>
                <c:pt idx="1048">
                  <c:v>19.100000000000001</c:v>
                </c:pt>
                <c:pt idx="1049">
                  <c:v>19.100000000000001</c:v>
                </c:pt>
                <c:pt idx="1050">
                  <c:v>19.100000000000001</c:v>
                </c:pt>
                <c:pt idx="1051">
                  <c:v>19.100000000000001</c:v>
                </c:pt>
                <c:pt idx="1052">
                  <c:v>19.100000000000001</c:v>
                </c:pt>
                <c:pt idx="1053">
                  <c:v>19.100000000000001</c:v>
                </c:pt>
                <c:pt idx="1054">
                  <c:v>19.100000000000001</c:v>
                </c:pt>
                <c:pt idx="1055">
                  <c:v>19.100000000000001</c:v>
                </c:pt>
                <c:pt idx="1056">
                  <c:v>19.100000000000001</c:v>
                </c:pt>
                <c:pt idx="1057">
                  <c:v>19.100000000000001</c:v>
                </c:pt>
                <c:pt idx="1058">
                  <c:v>19.100000000000001</c:v>
                </c:pt>
                <c:pt idx="1059">
                  <c:v>19.100000000000001</c:v>
                </c:pt>
                <c:pt idx="1060">
                  <c:v>19.100000000000001</c:v>
                </c:pt>
                <c:pt idx="1061">
                  <c:v>19.100000000000001</c:v>
                </c:pt>
                <c:pt idx="1062">
                  <c:v>19.100000000000001</c:v>
                </c:pt>
                <c:pt idx="1063">
                  <c:v>19.100000000000001</c:v>
                </c:pt>
                <c:pt idx="1064">
                  <c:v>19.100000000000001</c:v>
                </c:pt>
                <c:pt idx="1065">
                  <c:v>21.7</c:v>
                </c:pt>
                <c:pt idx="1066">
                  <c:v>21.7</c:v>
                </c:pt>
                <c:pt idx="1067">
                  <c:v>21.7</c:v>
                </c:pt>
                <c:pt idx="1068">
                  <c:v>21.7</c:v>
                </c:pt>
                <c:pt idx="1069">
                  <c:v>21.7</c:v>
                </c:pt>
                <c:pt idx="1070">
                  <c:v>21.7</c:v>
                </c:pt>
                <c:pt idx="1071">
                  <c:v>21.7</c:v>
                </c:pt>
                <c:pt idx="1072">
                  <c:v>21.7</c:v>
                </c:pt>
                <c:pt idx="1073">
                  <c:v>21.7</c:v>
                </c:pt>
                <c:pt idx="1074">
                  <c:v>21.7</c:v>
                </c:pt>
                <c:pt idx="1075">
                  <c:v>21.7</c:v>
                </c:pt>
                <c:pt idx="1076">
                  <c:v>21.7</c:v>
                </c:pt>
                <c:pt idx="1077">
                  <c:v>21.7</c:v>
                </c:pt>
                <c:pt idx="1078">
                  <c:v>21.7</c:v>
                </c:pt>
                <c:pt idx="1079">
                  <c:v>21.7</c:v>
                </c:pt>
                <c:pt idx="1080">
                  <c:v>21.7</c:v>
                </c:pt>
                <c:pt idx="1081">
                  <c:v>21.7</c:v>
                </c:pt>
                <c:pt idx="1082">
                  <c:v>21.7</c:v>
                </c:pt>
                <c:pt idx="1083">
                  <c:v>21.7</c:v>
                </c:pt>
                <c:pt idx="1084">
                  <c:v>21.7</c:v>
                </c:pt>
                <c:pt idx="1085">
                  <c:v>21.7</c:v>
                </c:pt>
                <c:pt idx="1086">
                  <c:v>21.7</c:v>
                </c:pt>
                <c:pt idx="1087">
                  <c:v>21.7</c:v>
                </c:pt>
                <c:pt idx="1088">
                  <c:v>21.7</c:v>
                </c:pt>
                <c:pt idx="1089">
                  <c:v>21.7</c:v>
                </c:pt>
                <c:pt idx="1090">
                  <c:v>21.7</c:v>
                </c:pt>
                <c:pt idx="1091">
                  <c:v>21.7</c:v>
                </c:pt>
                <c:pt idx="1092">
                  <c:v>21.7</c:v>
                </c:pt>
                <c:pt idx="1093">
                  <c:v>21.7</c:v>
                </c:pt>
                <c:pt idx="1094">
                  <c:v>21.7</c:v>
                </c:pt>
                <c:pt idx="1095">
                  <c:v>21.7</c:v>
                </c:pt>
                <c:pt idx="1096">
                  <c:v>21.6</c:v>
                </c:pt>
                <c:pt idx="1097">
                  <c:v>21.6</c:v>
                </c:pt>
                <c:pt idx="1098">
                  <c:v>21.6</c:v>
                </c:pt>
                <c:pt idx="1099">
                  <c:v>21.6</c:v>
                </c:pt>
                <c:pt idx="1100">
                  <c:v>21.6</c:v>
                </c:pt>
                <c:pt idx="1101">
                  <c:v>21.6</c:v>
                </c:pt>
                <c:pt idx="1102">
                  <c:v>21.6</c:v>
                </c:pt>
                <c:pt idx="1103">
                  <c:v>21.6</c:v>
                </c:pt>
                <c:pt idx="1104">
                  <c:v>21.6</c:v>
                </c:pt>
                <c:pt idx="1105">
                  <c:v>21.6</c:v>
                </c:pt>
                <c:pt idx="1106">
                  <c:v>21.6</c:v>
                </c:pt>
                <c:pt idx="1107">
                  <c:v>21.6</c:v>
                </c:pt>
                <c:pt idx="1108">
                  <c:v>21.6</c:v>
                </c:pt>
                <c:pt idx="1109">
                  <c:v>21.6</c:v>
                </c:pt>
                <c:pt idx="1110">
                  <c:v>21.6</c:v>
                </c:pt>
                <c:pt idx="1111">
                  <c:v>21.6</c:v>
                </c:pt>
                <c:pt idx="1112">
                  <c:v>21.6</c:v>
                </c:pt>
                <c:pt idx="1113">
                  <c:v>21.6</c:v>
                </c:pt>
                <c:pt idx="1114">
                  <c:v>21.6</c:v>
                </c:pt>
                <c:pt idx="1115">
                  <c:v>21.6</c:v>
                </c:pt>
                <c:pt idx="1116">
                  <c:v>21.6</c:v>
                </c:pt>
                <c:pt idx="1117">
                  <c:v>21.6</c:v>
                </c:pt>
                <c:pt idx="1118">
                  <c:v>21.6</c:v>
                </c:pt>
                <c:pt idx="1119">
                  <c:v>21.6</c:v>
                </c:pt>
                <c:pt idx="1120">
                  <c:v>21.6</c:v>
                </c:pt>
                <c:pt idx="1121">
                  <c:v>21.6</c:v>
                </c:pt>
                <c:pt idx="1122">
                  <c:v>21.6</c:v>
                </c:pt>
                <c:pt idx="1123">
                  <c:v>21.6</c:v>
                </c:pt>
                <c:pt idx="1124">
                  <c:v>21.6</c:v>
                </c:pt>
                <c:pt idx="1125">
                  <c:v>21.6</c:v>
                </c:pt>
                <c:pt idx="1126">
                  <c:v>21.6</c:v>
                </c:pt>
                <c:pt idx="1127">
                  <c:v>21.9</c:v>
                </c:pt>
                <c:pt idx="1128">
                  <c:v>21.9</c:v>
                </c:pt>
                <c:pt idx="1129">
                  <c:v>21.9</c:v>
                </c:pt>
                <c:pt idx="1130">
                  <c:v>21.9</c:v>
                </c:pt>
                <c:pt idx="1131">
                  <c:v>21.9</c:v>
                </c:pt>
                <c:pt idx="1132">
                  <c:v>21.9</c:v>
                </c:pt>
                <c:pt idx="1133">
                  <c:v>21.9</c:v>
                </c:pt>
                <c:pt idx="1134">
                  <c:v>21.9</c:v>
                </c:pt>
                <c:pt idx="1135">
                  <c:v>21.9</c:v>
                </c:pt>
                <c:pt idx="1136">
                  <c:v>21.9</c:v>
                </c:pt>
                <c:pt idx="1137">
                  <c:v>21.9</c:v>
                </c:pt>
                <c:pt idx="1138">
                  <c:v>21.9</c:v>
                </c:pt>
                <c:pt idx="1139">
                  <c:v>21.9</c:v>
                </c:pt>
                <c:pt idx="1140">
                  <c:v>21.9</c:v>
                </c:pt>
                <c:pt idx="1141">
                  <c:v>21.9</c:v>
                </c:pt>
                <c:pt idx="1142">
                  <c:v>21.9</c:v>
                </c:pt>
                <c:pt idx="1143">
                  <c:v>21.9</c:v>
                </c:pt>
                <c:pt idx="1144">
                  <c:v>21.9</c:v>
                </c:pt>
                <c:pt idx="1145">
                  <c:v>21.9</c:v>
                </c:pt>
                <c:pt idx="1146">
                  <c:v>21.9</c:v>
                </c:pt>
                <c:pt idx="1147">
                  <c:v>21.9</c:v>
                </c:pt>
                <c:pt idx="1148">
                  <c:v>21.9</c:v>
                </c:pt>
                <c:pt idx="1149">
                  <c:v>21.9</c:v>
                </c:pt>
                <c:pt idx="1150">
                  <c:v>21.9</c:v>
                </c:pt>
                <c:pt idx="1151">
                  <c:v>21.9</c:v>
                </c:pt>
                <c:pt idx="1152">
                  <c:v>21.9</c:v>
                </c:pt>
                <c:pt idx="1153">
                  <c:v>21.9</c:v>
                </c:pt>
                <c:pt idx="1154">
                  <c:v>21.9</c:v>
                </c:pt>
                <c:pt idx="1155">
                  <c:v>38.200000000000003</c:v>
                </c:pt>
                <c:pt idx="1156">
                  <c:v>38.200000000000003</c:v>
                </c:pt>
                <c:pt idx="1157">
                  <c:v>38.200000000000003</c:v>
                </c:pt>
                <c:pt idx="1158">
                  <c:v>38.200000000000003</c:v>
                </c:pt>
                <c:pt idx="1159">
                  <c:v>38.200000000000003</c:v>
                </c:pt>
                <c:pt idx="1160">
                  <c:v>38.200000000000003</c:v>
                </c:pt>
                <c:pt idx="1161">
                  <c:v>38.200000000000003</c:v>
                </c:pt>
                <c:pt idx="1162">
                  <c:v>38.200000000000003</c:v>
                </c:pt>
                <c:pt idx="1163">
                  <c:v>38.200000000000003</c:v>
                </c:pt>
                <c:pt idx="1164">
                  <c:v>38.200000000000003</c:v>
                </c:pt>
                <c:pt idx="1165">
                  <c:v>38.200000000000003</c:v>
                </c:pt>
                <c:pt idx="1166">
                  <c:v>38.200000000000003</c:v>
                </c:pt>
                <c:pt idx="1167">
                  <c:v>38.200000000000003</c:v>
                </c:pt>
                <c:pt idx="1168">
                  <c:v>38.200000000000003</c:v>
                </c:pt>
                <c:pt idx="1169">
                  <c:v>38.200000000000003</c:v>
                </c:pt>
                <c:pt idx="1170">
                  <c:v>38.200000000000003</c:v>
                </c:pt>
                <c:pt idx="1171">
                  <c:v>38.200000000000003</c:v>
                </c:pt>
                <c:pt idx="1172">
                  <c:v>38.200000000000003</c:v>
                </c:pt>
                <c:pt idx="1173">
                  <c:v>38.200000000000003</c:v>
                </c:pt>
                <c:pt idx="1174">
                  <c:v>38.200000000000003</c:v>
                </c:pt>
                <c:pt idx="1175">
                  <c:v>38.200000000000003</c:v>
                </c:pt>
                <c:pt idx="1176">
                  <c:v>38.200000000000003</c:v>
                </c:pt>
                <c:pt idx="1177">
                  <c:v>38.200000000000003</c:v>
                </c:pt>
                <c:pt idx="1178">
                  <c:v>38.200000000000003</c:v>
                </c:pt>
                <c:pt idx="1179">
                  <c:v>38.200000000000003</c:v>
                </c:pt>
                <c:pt idx="1180">
                  <c:v>38.200000000000003</c:v>
                </c:pt>
                <c:pt idx="1181">
                  <c:v>38.200000000000003</c:v>
                </c:pt>
                <c:pt idx="1182">
                  <c:v>38.200000000000003</c:v>
                </c:pt>
                <c:pt idx="1183">
                  <c:v>38.200000000000003</c:v>
                </c:pt>
                <c:pt idx="1184">
                  <c:v>38.200000000000003</c:v>
                </c:pt>
                <c:pt idx="1185">
                  <c:v>38.200000000000003</c:v>
                </c:pt>
                <c:pt idx="1186">
                  <c:v>40.6</c:v>
                </c:pt>
                <c:pt idx="1187">
                  <c:v>40.6</c:v>
                </c:pt>
                <c:pt idx="1188">
                  <c:v>40.6</c:v>
                </c:pt>
                <c:pt idx="1189">
                  <c:v>40.6</c:v>
                </c:pt>
                <c:pt idx="1190">
                  <c:v>40.6</c:v>
                </c:pt>
                <c:pt idx="1191">
                  <c:v>40.6</c:v>
                </c:pt>
                <c:pt idx="1192">
                  <c:v>40.6</c:v>
                </c:pt>
                <c:pt idx="1193">
                  <c:v>40.6</c:v>
                </c:pt>
                <c:pt idx="1194">
                  <c:v>40.6</c:v>
                </c:pt>
                <c:pt idx="1195">
                  <c:v>40.6</c:v>
                </c:pt>
                <c:pt idx="1196">
                  <c:v>40.6</c:v>
                </c:pt>
                <c:pt idx="1197">
                  <c:v>40.6</c:v>
                </c:pt>
                <c:pt idx="1198">
                  <c:v>40.6</c:v>
                </c:pt>
                <c:pt idx="1199">
                  <c:v>40.6</c:v>
                </c:pt>
                <c:pt idx="1200">
                  <c:v>40.6</c:v>
                </c:pt>
                <c:pt idx="1201">
                  <c:v>40.6</c:v>
                </c:pt>
                <c:pt idx="1202">
                  <c:v>40.6</c:v>
                </c:pt>
                <c:pt idx="1203">
                  <c:v>40.6</c:v>
                </c:pt>
                <c:pt idx="1204">
                  <c:v>40.6</c:v>
                </c:pt>
                <c:pt idx="1205">
                  <c:v>40.6</c:v>
                </c:pt>
                <c:pt idx="1206">
                  <c:v>40.6</c:v>
                </c:pt>
                <c:pt idx="1207">
                  <c:v>40.6</c:v>
                </c:pt>
                <c:pt idx="1208">
                  <c:v>40.6</c:v>
                </c:pt>
                <c:pt idx="1209">
                  <c:v>40.6</c:v>
                </c:pt>
                <c:pt idx="1210">
                  <c:v>40.6</c:v>
                </c:pt>
                <c:pt idx="1211">
                  <c:v>40.6</c:v>
                </c:pt>
                <c:pt idx="1212">
                  <c:v>40.6</c:v>
                </c:pt>
                <c:pt idx="1213">
                  <c:v>40.6</c:v>
                </c:pt>
                <c:pt idx="1214">
                  <c:v>40.6</c:v>
                </c:pt>
                <c:pt idx="1215">
                  <c:v>40.6</c:v>
                </c:pt>
                <c:pt idx="1216">
                  <c:v>28.8</c:v>
                </c:pt>
                <c:pt idx="1217">
                  <c:v>28.8</c:v>
                </c:pt>
                <c:pt idx="1218">
                  <c:v>28.8</c:v>
                </c:pt>
                <c:pt idx="1219">
                  <c:v>28.8</c:v>
                </c:pt>
                <c:pt idx="1220">
                  <c:v>28.8</c:v>
                </c:pt>
                <c:pt idx="1221">
                  <c:v>28.8</c:v>
                </c:pt>
                <c:pt idx="1222">
                  <c:v>28.8</c:v>
                </c:pt>
                <c:pt idx="1223">
                  <c:v>28.8</c:v>
                </c:pt>
                <c:pt idx="1224">
                  <c:v>28.8</c:v>
                </c:pt>
                <c:pt idx="1225">
                  <c:v>28.8</c:v>
                </c:pt>
                <c:pt idx="1226">
                  <c:v>28.8</c:v>
                </c:pt>
                <c:pt idx="1227">
                  <c:v>28.8</c:v>
                </c:pt>
                <c:pt idx="1228">
                  <c:v>28.8</c:v>
                </c:pt>
                <c:pt idx="1229">
                  <c:v>28.8</c:v>
                </c:pt>
                <c:pt idx="1230">
                  <c:v>28.8</c:v>
                </c:pt>
                <c:pt idx="1231">
                  <c:v>28.8</c:v>
                </c:pt>
                <c:pt idx="1232">
                  <c:v>28.8</c:v>
                </c:pt>
                <c:pt idx="1233">
                  <c:v>28.8</c:v>
                </c:pt>
                <c:pt idx="1234">
                  <c:v>28.8</c:v>
                </c:pt>
                <c:pt idx="1235">
                  <c:v>28.8</c:v>
                </c:pt>
                <c:pt idx="1236">
                  <c:v>28.8</c:v>
                </c:pt>
                <c:pt idx="1237">
                  <c:v>28.8</c:v>
                </c:pt>
                <c:pt idx="1238">
                  <c:v>28.8</c:v>
                </c:pt>
                <c:pt idx="1239">
                  <c:v>28.8</c:v>
                </c:pt>
                <c:pt idx="1240">
                  <c:v>28.8</c:v>
                </c:pt>
                <c:pt idx="1241">
                  <c:v>28.8</c:v>
                </c:pt>
                <c:pt idx="1242">
                  <c:v>28.8</c:v>
                </c:pt>
                <c:pt idx="1243">
                  <c:v>28.8</c:v>
                </c:pt>
                <c:pt idx="1244">
                  <c:v>28.8</c:v>
                </c:pt>
                <c:pt idx="1245">
                  <c:v>28.8</c:v>
                </c:pt>
                <c:pt idx="1246">
                  <c:v>28.8</c:v>
                </c:pt>
                <c:pt idx="1247">
                  <c:v>24.7</c:v>
                </c:pt>
                <c:pt idx="1248">
                  <c:v>24.7</c:v>
                </c:pt>
                <c:pt idx="1249">
                  <c:v>24.7</c:v>
                </c:pt>
                <c:pt idx="1250">
                  <c:v>24.7</c:v>
                </c:pt>
                <c:pt idx="1251">
                  <c:v>24.7</c:v>
                </c:pt>
                <c:pt idx="1252">
                  <c:v>24.7</c:v>
                </c:pt>
                <c:pt idx="1253">
                  <c:v>24.7</c:v>
                </c:pt>
                <c:pt idx="1254">
                  <c:v>24.7</c:v>
                </c:pt>
                <c:pt idx="1255">
                  <c:v>24.7</c:v>
                </c:pt>
                <c:pt idx="1256">
                  <c:v>24.7</c:v>
                </c:pt>
                <c:pt idx="1257">
                  <c:v>24.7</c:v>
                </c:pt>
                <c:pt idx="1258">
                  <c:v>24.7</c:v>
                </c:pt>
                <c:pt idx="1259">
                  <c:v>24.7</c:v>
                </c:pt>
                <c:pt idx="1260">
                  <c:v>24.7</c:v>
                </c:pt>
                <c:pt idx="1261">
                  <c:v>24.7</c:v>
                </c:pt>
                <c:pt idx="1262">
                  <c:v>24.7</c:v>
                </c:pt>
                <c:pt idx="1263">
                  <c:v>24.7</c:v>
                </c:pt>
                <c:pt idx="1264">
                  <c:v>24.7</c:v>
                </c:pt>
                <c:pt idx="1265">
                  <c:v>24.7</c:v>
                </c:pt>
                <c:pt idx="1266">
                  <c:v>24.7</c:v>
                </c:pt>
                <c:pt idx="1267">
                  <c:v>24.7</c:v>
                </c:pt>
                <c:pt idx="1268">
                  <c:v>24.7</c:v>
                </c:pt>
                <c:pt idx="1269">
                  <c:v>24.7</c:v>
                </c:pt>
                <c:pt idx="1270">
                  <c:v>24.7</c:v>
                </c:pt>
                <c:pt idx="1271">
                  <c:v>24.7</c:v>
                </c:pt>
                <c:pt idx="1272">
                  <c:v>24.7</c:v>
                </c:pt>
                <c:pt idx="1273">
                  <c:v>24.7</c:v>
                </c:pt>
                <c:pt idx="1274">
                  <c:v>24.7</c:v>
                </c:pt>
                <c:pt idx="1275">
                  <c:v>24.7</c:v>
                </c:pt>
                <c:pt idx="1276">
                  <c:v>24.7</c:v>
                </c:pt>
                <c:pt idx="1277">
                  <c:v>20.399999999999999</c:v>
                </c:pt>
                <c:pt idx="1278">
                  <c:v>20.399999999999999</c:v>
                </c:pt>
                <c:pt idx="1279">
                  <c:v>20.399999999999999</c:v>
                </c:pt>
                <c:pt idx="1280">
                  <c:v>20.399999999999999</c:v>
                </c:pt>
                <c:pt idx="1281">
                  <c:v>20.399999999999999</c:v>
                </c:pt>
                <c:pt idx="1282">
                  <c:v>20.399999999999999</c:v>
                </c:pt>
                <c:pt idx="1283">
                  <c:v>20.399999999999999</c:v>
                </c:pt>
                <c:pt idx="1284">
                  <c:v>20.399999999999999</c:v>
                </c:pt>
                <c:pt idx="1285">
                  <c:v>20.399999999999999</c:v>
                </c:pt>
                <c:pt idx="1286">
                  <c:v>20.399999999999999</c:v>
                </c:pt>
                <c:pt idx="1287">
                  <c:v>20.399999999999999</c:v>
                </c:pt>
                <c:pt idx="1288">
                  <c:v>20.399999999999999</c:v>
                </c:pt>
                <c:pt idx="1289">
                  <c:v>20.399999999999999</c:v>
                </c:pt>
                <c:pt idx="1290">
                  <c:v>20.399999999999999</c:v>
                </c:pt>
                <c:pt idx="1291">
                  <c:v>20.399999999999999</c:v>
                </c:pt>
                <c:pt idx="1292">
                  <c:v>20.399999999999999</c:v>
                </c:pt>
                <c:pt idx="1293">
                  <c:v>20.399999999999999</c:v>
                </c:pt>
                <c:pt idx="1294">
                  <c:v>20.399999999999999</c:v>
                </c:pt>
                <c:pt idx="1295">
                  <c:v>20.399999999999999</c:v>
                </c:pt>
                <c:pt idx="1296">
                  <c:v>20.399999999999999</c:v>
                </c:pt>
                <c:pt idx="1297">
                  <c:v>20.399999999999999</c:v>
                </c:pt>
                <c:pt idx="1298">
                  <c:v>20.399999999999999</c:v>
                </c:pt>
                <c:pt idx="1299">
                  <c:v>20.399999999999999</c:v>
                </c:pt>
                <c:pt idx="1300">
                  <c:v>20.399999999999999</c:v>
                </c:pt>
                <c:pt idx="1301">
                  <c:v>20.399999999999999</c:v>
                </c:pt>
                <c:pt idx="1302">
                  <c:v>20.399999999999999</c:v>
                </c:pt>
                <c:pt idx="1303">
                  <c:v>20.399999999999999</c:v>
                </c:pt>
                <c:pt idx="1304">
                  <c:v>20.399999999999999</c:v>
                </c:pt>
                <c:pt idx="1305">
                  <c:v>20.399999999999999</c:v>
                </c:pt>
                <c:pt idx="1306">
                  <c:v>20.399999999999999</c:v>
                </c:pt>
                <c:pt idx="1307">
                  <c:v>20.399999999999999</c:v>
                </c:pt>
                <c:pt idx="1308">
                  <c:v>22.4</c:v>
                </c:pt>
                <c:pt idx="1309">
                  <c:v>22.4</c:v>
                </c:pt>
                <c:pt idx="1310">
                  <c:v>22.4</c:v>
                </c:pt>
                <c:pt idx="1311">
                  <c:v>22.4</c:v>
                </c:pt>
                <c:pt idx="1312">
                  <c:v>22.4</c:v>
                </c:pt>
                <c:pt idx="1313">
                  <c:v>22.4</c:v>
                </c:pt>
                <c:pt idx="1314">
                  <c:v>22.4</c:v>
                </c:pt>
                <c:pt idx="1315">
                  <c:v>22.4</c:v>
                </c:pt>
                <c:pt idx="1316">
                  <c:v>22.4</c:v>
                </c:pt>
                <c:pt idx="1317">
                  <c:v>22.4</c:v>
                </c:pt>
                <c:pt idx="1318">
                  <c:v>22.4</c:v>
                </c:pt>
                <c:pt idx="1319">
                  <c:v>22.4</c:v>
                </c:pt>
                <c:pt idx="1320">
                  <c:v>22.4</c:v>
                </c:pt>
                <c:pt idx="1321">
                  <c:v>22.4</c:v>
                </c:pt>
                <c:pt idx="1322">
                  <c:v>22.4</c:v>
                </c:pt>
                <c:pt idx="1323">
                  <c:v>22.4</c:v>
                </c:pt>
                <c:pt idx="1324">
                  <c:v>22.4</c:v>
                </c:pt>
                <c:pt idx="1325">
                  <c:v>22.4</c:v>
                </c:pt>
                <c:pt idx="1326">
                  <c:v>22.4</c:v>
                </c:pt>
                <c:pt idx="1327">
                  <c:v>22.4</c:v>
                </c:pt>
                <c:pt idx="1328">
                  <c:v>22.4</c:v>
                </c:pt>
                <c:pt idx="1329">
                  <c:v>22.4</c:v>
                </c:pt>
                <c:pt idx="1330">
                  <c:v>22.4</c:v>
                </c:pt>
                <c:pt idx="1331">
                  <c:v>22.4</c:v>
                </c:pt>
                <c:pt idx="1332">
                  <c:v>22.4</c:v>
                </c:pt>
                <c:pt idx="1333">
                  <c:v>22.4</c:v>
                </c:pt>
                <c:pt idx="1334">
                  <c:v>22.4</c:v>
                </c:pt>
                <c:pt idx="1335">
                  <c:v>22.4</c:v>
                </c:pt>
                <c:pt idx="1336">
                  <c:v>22.4</c:v>
                </c:pt>
                <c:pt idx="1337">
                  <c:v>22.4</c:v>
                </c:pt>
                <c:pt idx="1338">
                  <c:v>22.4</c:v>
                </c:pt>
                <c:pt idx="1339">
                  <c:v>15.8</c:v>
                </c:pt>
                <c:pt idx="1340">
                  <c:v>15.8</c:v>
                </c:pt>
                <c:pt idx="1341">
                  <c:v>15.8</c:v>
                </c:pt>
                <c:pt idx="1342">
                  <c:v>15.8</c:v>
                </c:pt>
                <c:pt idx="1343">
                  <c:v>15.8</c:v>
                </c:pt>
                <c:pt idx="1344">
                  <c:v>15.8</c:v>
                </c:pt>
                <c:pt idx="1345">
                  <c:v>15.8</c:v>
                </c:pt>
                <c:pt idx="1346">
                  <c:v>15.8</c:v>
                </c:pt>
                <c:pt idx="1347">
                  <c:v>15.8</c:v>
                </c:pt>
                <c:pt idx="1348">
                  <c:v>15.8</c:v>
                </c:pt>
                <c:pt idx="1349">
                  <c:v>15.8</c:v>
                </c:pt>
                <c:pt idx="1350">
                  <c:v>15.8</c:v>
                </c:pt>
                <c:pt idx="1351">
                  <c:v>15.8</c:v>
                </c:pt>
                <c:pt idx="1352">
                  <c:v>15.8</c:v>
                </c:pt>
                <c:pt idx="1353">
                  <c:v>15.8</c:v>
                </c:pt>
                <c:pt idx="1354">
                  <c:v>15.8</c:v>
                </c:pt>
                <c:pt idx="1355">
                  <c:v>15.8</c:v>
                </c:pt>
                <c:pt idx="1356">
                  <c:v>15.8</c:v>
                </c:pt>
                <c:pt idx="1357">
                  <c:v>15.8</c:v>
                </c:pt>
                <c:pt idx="1358">
                  <c:v>15.8</c:v>
                </c:pt>
                <c:pt idx="1359">
                  <c:v>15.8</c:v>
                </c:pt>
                <c:pt idx="1360">
                  <c:v>15.8</c:v>
                </c:pt>
                <c:pt idx="1361">
                  <c:v>15.8</c:v>
                </c:pt>
                <c:pt idx="1362">
                  <c:v>15.8</c:v>
                </c:pt>
                <c:pt idx="1363">
                  <c:v>15.8</c:v>
                </c:pt>
                <c:pt idx="1364">
                  <c:v>15.8</c:v>
                </c:pt>
                <c:pt idx="1365">
                  <c:v>15.8</c:v>
                </c:pt>
                <c:pt idx="1366">
                  <c:v>15.8</c:v>
                </c:pt>
                <c:pt idx="1367">
                  <c:v>15.8</c:v>
                </c:pt>
                <c:pt idx="1368">
                  <c:v>15.8</c:v>
                </c:pt>
                <c:pt idx="1369">
                  <c:v>17.2</c:v>
                </c:pt>
                <c:pt idx="1370">
                  <c:v>17.2</c:v>
                </c:pt>
                <c:pt idx="1371">
                  <c:v>17.2</c:v>
                </c:pt>
                <c:pt idx="1372">
                  <c:v>17.2</c:v>
                </c:pt>
                <c:pt idx="1373">
                  <c:v>17.2</c:v>
                </c:pt>
                <c:pt idx="1374">
                  <c:v>17.2</c:v>
                </c:pt>
                <c:pt idx="1375">
                  <c:v>17.2</c:v>
                </c:pt>
                <c:pt idx="1376">
                  <c:v>17.2</c:v>
                </c:pt>
                <c:pt idx="1377">
                  <c:v>17.2</c:v>
                </c:pt>
                <c:pt idx="1378">
                  <c:v>17.2</c:v>
                </c:pt>
                <c:pt idx="1379">
                  <c:v>17.2</c:v>
                </c:pt>
                <c:pt idx="1380">
                  <c:v>17.2</c:v>
                </c:pt>
                <c:pt idx="1381">
                  <c:v>17.2</c:v>
                </c:pt>
                <c:pt idx="1382">
                  <c:v>17.2</c:v>
                </c:pt>
                <c:pt idx="1383">
                  <c:v>17.2</c:v>
                </c:pt>
                <c:pt idx="1384">
                  <c:v>17.2</c:v>
                </c:pt>
                <c:pt idx="1385">
                  <c:v>17.2</c:v>
                </c:pt>
                <c:pt idx="1386">
                  <c:v>17.2</c:v>
                </c:pt>
                <c:pt idx="1387">
                  <c:v>17.2</c:v>
                </c:pt>
                <c:pt idx="1388">
                  <c:v>17.2</c:v>
                </c:pt>
                <c:pt idx="1389">
                  <c:v>17.2</c:v>
                </c:pt>
                <c:pt idx="1390">
                  <c:v>17.2</c:v>
                </c:pt>
                <c:pt idx="1391">
                  <c:v>17.2</c:v>
                </c:pt>
                <c:pt idx="1392">
                  <c:v>17.2</c:v>
                </c:pt>
                <c:pt idx="1393">
                  <c:v>17.2</c:v>
                </c:pt>
                <c:pt idx="1394">
                  <c:v>17.2</c:v>
                </c:pt>
                <c:pt idx="1395">
                  <c:v>17.2</c:v>
                </c:pt>
                <c:pt idx="1396">
                  <c:v>17.2</c:v>
                </c:pt>
                <c:pt idx="1397">
                  <c:v>17.2</c:v>
                </c:pt>
                <c:pt idx="1398">
                  <c:v>17.2</c:v>
                </c:pt>
                <c:pt idx="1399">
                  <c:v>17.2</c:v>
                </c:pt>
                <c:pt idx="1400">
                  <c:v>19.100000000000001</c:v>
                </c:pt>
                <c:pt idx="1401">
                  <c:v>19.100000000000001</c:v>
                </c:pt>
                <c:pt idx="1402">
                  <c:v>19.100000000000001</c:v>
                </c:pt>
                <c:pt idx="1403">
                  <c:v>19.100000000000001</c:v>
                </c:pt>
                <c:pt idx="1404">
                  <c:v>19.100000000000001</c:v>
                </c:pt>
                <c:pt idx="1405">
                  <c:v>19.100000000000001</c:v>
                </c:pt>
                <c:pt idx="1406">
                  <c:v>19.100000000000001</c:v>
                </c:pt>
                <c:pt idx="1407">
                  <c:v>19.100000000000001</c:v>
                </c:pt>
                <c:pt idx="1408">
                  <c:v>19.100000000000001</c:v>
                </c:pt>
                <c:pt idx="1409">
                  <c:v>19.100000000000001</c:v>
                </c:pt>
                <c:pt idx="1410">
                  <c:v>19.100000000000001</c:v>
                </c:pt>
                <c:pt idx="1411">
                  <c:v>19.100000000000001</c:v>
                </c:pt>
                <c:pt idx="1412">
                  <c:v>19.100000000000001</c:v>
                </c:pt>
                <c:pt idx="1413">
                  <c:v>19.100000000000001</c:v>
                </c:pt>
                <c:pt idx="1414">
                  <c:v>19.100000000000001</c:v>
                </c:pt>
                <c:pt idx="1415">
                  <c:v>19.100000000000001</c:v>
                </c:pt>
                <c:pt idx="1416">
                  <c:v>19.100000000000001</c:v>
                </c:pt>
                <c:pt idx="1417">
                  <c:v>19.100000000000001</c:v>
                </c:pt>
                <c:pt idx="1418">
                  <c:v>19.100000000000001</c:v>
                </c:pt>
                <c:pt idx="1419">
                  <c:v>19.100000000000001</c:v>
                </c:pt>
                <c:pt idx="1420">
                  <c:v>19.100000000000001</c:v>
                </c:pt>
                <c:pt idx="1421">
                  <c:v>19.100000000000001</c:v>
                </c:pt>
                <c:pt idx="1422">
                  <c:v>19.100000000000001</c:v>
                </c:pt>
                <c:pt idx="1423">
                  <c:v>19.100000000000001</c:v>
                </c:pt>
                <c:pt idx="1424">
                  <c:v>19.100000000000001</c:v>
                </c:pt>
                <c:pt idx="1425">
                  <c:v>19.100000000000001</c:v>
                </c:pt>
                <c:pt idx="1426">
                  <c:v>19.100000000000001</c:v>
                </c:pt>
                <c:pt idx="1427">
                  <c:v>19.100000000000001</c:v>
                </c:pt>
                <c:pt idx="1428">
                  <c:v>19.100000000000001</c:v>
                </c:pt>
                <c:pt idx="1429">
                  <c:v>19.100000000000001</c:v>
                </c:pt>
                <c:pt idx="1430">
                  <c:v>21.7</c:v>
                </c:pt>
                <c:pt idx="1431">
                  <c:v>21.7</c:v>
                </c:pt>
                <c:pt idx="1432">
                  <c:v>21.7</c:v>
                </c:pt>
                <c:pt idx="1433">
                  <c:v>21.7</c:v>
                </c:pt>
                <c:pt idx="1434">
                  <c:v>21.7</c:v>
                </c:pt>
                <c:pt idx="1435">
                  <c:v>21.7</c:v>
                </c:pt>
                <c:pt idx="1436">
                  <c:v>21.7</c:v>
                </c:pt>
                <c:pt idx="1437">
                  <c:v>21.7</c:v>
                </c:pt>
                <c:pt idx="1438">
                  <c:v>21.7</c:v>
                </c:pt>
                <c:pt idx="1439">
                  <c:v>21.7</c:v>
                </c:pt>
                <c:pt idx="1440">
                  <c:v>21.7</c:v>
                </c:pt>
                <c:pt idx="1441">
                  <c:v>21.7</c:v>
                </c:pt>
                <c:pt idx="1442">
                  <c:v>21.7</c:v>
                </c:pt>
                <c:pt idx="1443">
                  <c:v>21.7</c:v>
                </c:pt>
                <c:pt idx="1444">
                  <c:v>21.7</c:v>
                </c:pt>
                <c:pt idx="1445">
                  <c:v>21.7</c:v>
                </c:pt>
                <c:pt idx="1446">
                  <c:v>21.7</c:v>
                </c:pt>
                <c:pt idx="1447">
                  <c:v>21.7</c:v>
                </c:pt>
                <c:pt idx="1448">
                  <c:v>21.7</c:v>
                </c:pt>
                <c:pt idx="1449">
                  <c:v>21.7</c:v>
                </c:pt>
                <c:pt idx="1450">
                  <c:v>21.7</c:v>
                </c:pt>
                <c:pt idx="1451">
                  <c:v>21.7</c:v>
                </c:pt>
                <c:pt idx="1452">
                  <c:v>21.7</c:v>
                </c:pt>
                <c:pt idx="1453">
                  <c:v>21.7</c:v>
                </c:pt>
                <c:pt idx="1454">
                  <c:v>21.7</c:v>
                </c:pt>
                <c:pt idx="1455">
                  <c:v>21.7</c:v>
                </c:pt>
                <c:pt idx="1456">
                  <c:v>21.7</c:v>
                </c:pt>
                <c:pt idx="1457">
                  <c:v>21.7</c:v>
                </c:pt>
                <c:pt idx="1458">
                  <c:v>21.7</c:v>
                </c:pt>
                <c:pt idx="1459">
                  <c:v>21.7</c:v>
                </c:pt>
                <c:pt idx="1460">
                  <c:v>21.7</c:v>
                </c:pt>
                <c:pt idx="1461">
                  <c:v>21.6</c:v>
                </c:pt>
                <c:pt idx="1462">
                  <c:v>21.6</c:v>
                </c:pt>
                <c:pt idx="1463">
                  <c:v>21.6</c:v>
                </c:pt>
                <c:pt idx="1464">
                  <c:v>21.6</c:v>
                </c:pt>
                <c:pt idx="1465">
                  <c:v>21.6</c:v>
                </c:pt>
                <c:pt idx="1466">
                  <c:v>21.6</c:v>
                </c:pt>
                <c:pt idx="1467">
                  <c:v>21.6</c:v>
                </c:pt>
                <c:pt idx="1468">
                  <c:v>21.6</c:v>
                </c:pt>
                <c:pt idx="1469">
                  <c:v>21.6</c:v>
                </c:pt>
                <c:pt idx="1470">
                  <c:v>21.6</c:v>
                </c:pt>
                <c:pt idx="1471">
                  <c:v>21.6</c:v>
                </c:pt>
                <c:pt idx="1472">
                  <c:v>21.6</c:v>
                </c:pt>
                <c:pt idx="1473">
                  <c:v>21.6</c:v>
                </c:pt>
                <c:pt idx="1474">
                  <c:v>21.6</c:v>
                </c:pt>
                <c:pt idx="1475">
                  <c:v>21.6</c:v>
                </c:pt>
                <c:pt idx="1476">
                  <c:v>21.6</c:v>
                </c:pt>
                <c:pt idx="1477">
                  <c:v>21.6</c:v>
                </c:pt>
                <c:pt idx="1478">
                  <c:v>21.6</c:v>
                </c:pt>
                <c:pt idx="1479">
                  <c:v>21.6</c:v>
                </c:pt>
                <c:pt idx="1480">
                  <c:v>21.6</c:v>
                </c:pt>
                <c:pt idx="1481">
                  <c:v>21.6</c:v>
                </c:pt>
                <c:pt idx="1482">
                  <c:v>21.6</c:v>
                </c:pt>
                <c:pt idx="1483">
                  <c:v>21.6</c:v>
                </c:pt>
                <c:pt idx="1484">
                  <c:v>21.6</c:v>
                </c:pt>
                <c:pt idx="1485">
                  <c:v>21.6</c:v>
                </c:pt>
                <c:pt idx="1486">
                  <c:v>21.6</c:v>
                </c:pt>
                <c:pt idx="1487">
                  <c:v>21.6</c:v>
                </c:pt>
                <c:pt idx="1488">
                  <c:v>21.6</c:v>
                </c:pt>
                <c:pt idx="1489">
                  <c:v>21.6</c:v>
                </c:pt>
                <c:pt idx="1490">
                  <c:v>21.6</c:v>
                </c:pt>
                <c:pt idx="1491">
                  <c:v>21.6</c:v>
                </c:pt>
                <c:pt idx="1492">
                  <c:v>21.9</c:v>
                </c:pt>
                <c:pt idx="1493">
                  <c:v>21.9</c:v>
                </c:pt>
                <c:pt idx="1494">
                  <c:v>21.9</c:v>
                </c:pt>
                <c:pt idx="1495">
                  <c:v>21.9</c:v>
                </c:pt>
                <c:pt idx="1496">
                  <c:v>21.9</c:v>
                </c:pt>
                <c:pt idx="1497">
                  <c:v>21.9</c:v>
                </c:pt>
                <c:pt idx="1498">
                  <c:v>21.9</c:v>
                </c:pt>
                <c:pt idx="1499">
                  <c:v>21.9</c:v>
                </c:pt>
                <c:pt idx="1500">
                  <c:v>21.9</c:v>
                </c:pt>
                <c:pt idx="1501">
                  <c:v>21.9</c:v>
                </c:pt>
                <c:pt idx="1502">
                  <c:v>21.9</c:v>
                </c:pt>
                <c:pt idx="1503">
                  <c:v>21.9</c:v>
                </c:pt>
                <c:pt idx="1504">
                  <c:v>21.9</c:v>
                </c:pt>
                <c:pt idx="1505">
                  <c:v>21.9</c:v>
                </c:pt>
                <c:pt idx="1506">
                  <c:v>21.9</c:v>
                </c:pt>
                <c:pt idx="1507">
                  <c:v>21.9</c:v>
                </c:pt>
                <c:pt idx="1508">
                  <c:v>21.9</c:v>
                </c:pt>
                <c:pt idx="1509">
                  <c:v>21.9</c:v>
                </c:pt>
                <c:pt idx="1510">
                  <c:v>21.9</c:v>
                </c:pt>
                <c:pt idx="1511">
                  <c:v>21.9</c:v>
                </c:pt>
                <c:pt idx="1512">
                  <c:v>21.9</c:v>
                </c:pt>
                <c:pt idx="1513">
                  <c:v>21.9</c:v>
                </c:pt>
                <c:pt idx="1514">
                  <c:v>21.9</c:v>
                </c:pt>
                <c:pt idx="1515">
                  <c:v>21.9</c:v>
                </c:pt>
                <c:pt idx="1516">
                  <c:v>21.9</c:v>
                </c:pt>
                <c:pt idx="1517">
                  <c:v>21.9</c:v>
                </c:pt>
                <c:pt idx="1518">
                  <c:v>21.9</c:v>
                </c:pt>
                <c:pt idx="1519">
                  <c:v>21.9</c:v>
                </c:pt>
                <c:pt idx="1520">
                  <c:v>38.200000000000003</c:v>
                </c:pt>
                <c:pt idx="1521">
                  <c:v>38.200000000000003</c:v>
                </c:pt>
                <c:pt idx="1522">
                  <c:v>38.200000000000003</c:v>
                </c:pt>
                <c:pt idx="1523">
                  <c:v>38.200000000000003</c:v>
                </c:pt>
                <c:pt idx="1524">
                  <c:v>38.200000000000003</c:v>
                </c:pt>
                <c:pt idx="1525">
                  <c:v>38.200000000000003</c:v>
                </c:pt>
                <c:pt idx="1526">
                  <c:v>38.200000000000003</c:v>
                </c:pt>
                <c:pt idx="1527">
                  <c:v>38.200000000000003</c:v>
                </c:pt>
                <c:pt idx="1528">
                  <c:v>38.200000000000003</c:v>
                </c:pt>
                <c:pt idx="1529">
                  <c:v>38.200000000000003</c:v>
                </c:pt>
                <c:pt idx="1530">
                  <c:v>38.200000000000003</c:v>
                </c:pt>
                <c:pt idx="1531">
                  <c:v>38.200000000000003</c:v>
                </c:pt>
                <c:pt idx="1532">
                  <c:v>38.200000000000003</c:v>
                </c:pt>
                <c:pt idx="1533">
                  <c:v>38.200000000000003</c:v>
                </c:pt>
                <c:pt idx="1534">
                  <c:v>38.200000000000003</c:v>
                </c:pt>
                <c:pt idx="1535">
                  <c:v>38.200000000000003</c:v>
                </c:pt>
                <c:pt idx="1536">
                  <c:v>38.200000000000003</c:v>
                </c:pt>
                <c:pt idx="1537">
                  <c:v>38.200000000000003</c:v>
                </c:pt>
                <c:pt idx="1538">
                  <c:v>38.200000000000003</c:v>
                </c:pt>
                <c:pt idx="1539">
                  <c:v>38.200000000000003</c:v>
                </c:pt>
                <c:pt idx="1540">
                  <c:v>38.200000000000003</c:v>
                </c:pt>
                <c:pt idx="1541">
                  <c:v>38.200000000000003</c:v>
                </c:pt>
                <c:pt idx="1542">
                  <c:v>38.200000000000003</c:v>
                </c:pt>
                <c:pt idx="1543">
                  <c:v>38.200000000000003</c:v>
                </c:pt>
                <c:pt idx="1544">
                  <c:v>38.200000000000003</c:v>
                </c:pt>
                <c:pt idx="1545">
                  <c:v>38.200000000000003</c:v>
                </c:pt>
                <c:pt idx="1546">
                  <c:v>38.200000000000003</c:v>
                </c:pt>
                <c:pt idx="1547">
                  <c:v>38.200000000000003</c:v>
                </c:pt>
                <c:pt idx="1548">
                  <c:v>38.200000000000003</c:v>
                </c:pt>
                <c:pt idx="1549">
                  <c:v>38.200000000000003</c:v>
                </c:pt>
                <c:pt idx="1550">
                  <c:v>38.200000000000003</c:v>
                </c:pt>
                <c:pt idx="1551">
                  <c:v>40.6</c:v>
                </c:pt>
                <c:pt idx="1552">
                  <c:v>40.6</c:v>
                </c:pt>
                <c:pt idx="1553">
                  <c:v>40.6</c:v>
                </c:pt>
                <c:pt idx="1554">
                  <c:v>40.6</c:v>
                </c:pt>
                <c:pt idx="1555">
                  <c:v>40.6</c:v>
                </c:pt>
                <c:pt idx="1556">
                  <c:v>40.6</c:v>
                </c:pt>
                <c:pt idx="1557">
                  <c:v>40.6</c:v>
                </c:pt>
                <c:pt idx="1558">
                  <c:v>40.6</c:v>
                </c:pt>
                <c:pt idx="1559">
                  <c:v>40.6</c:v>
                </c:pt>
                <c:pt idx="1560">
                  <c:v>40.6</c:v>
                </c:pt>
                <c:pt idx="1561">
                  <c:v>40.6</c:v>
                </c:pt>
                <c:pt idx="1562">
                  <c:v>40.6</c:v>
                </c:pt>
                <c:pt idx="1563">
                  <c:v>40.6</c:v>
                </c:pt>
                <c:pt idx="1564">
                  <c:v>40.6</c:v>
                </c:pt>
                <c:pt idx="1565">
                  <c:v>40.6</c:v>
                </c:pt>
                <c:pt idx="1566">
                  <c:v>40.6</c:v>
                </c:pt>
                <c:pt idx="1567">
                  <c:v>40.6</c:v>
                </c:pt>
                <c:pt idx="1568">
                  <c:v>40.6</c:v>
                </c:pt>
                <c:pt idx="1569">
                  <c:v>40.6</c:v>
                </c:pt>
                <c:pt idx="1570">
                  <c:v>40.6</c:v>
                </c:pt>
                <c:pt idx="1571">
                  <c:v>40.6</c:v>
                </c:pt>
                <c:pt idx="1572">
                  <c:v>40.6</c:v>
                </c:pt>
                <c:pt idx="1573">
                  <c:v>40.6</c:v>
                </c:pt>
                <c:pt idx="1574">
                  <c:v>40.6</c:v>
                </c:pt>
                <c:pt idx="1575">
                  <c:v>40.6</c:v>
                </c:pt>
                <c:pt idx="1576">
                  <c:v>40.6</c:v>
                </c:pt>
                <c:pt idx="1577">
                  <c:v>40.6</c:v>
                </c:pt>
                <c:pt idx="1578">
                  <c:v>40.6</c:v>
                </c:pt>
                <c:pt idx="1579">
                  <c:v>40.6</c:v>
                </c:pt>
                <c:pt idx="1580">
                  <c:v>40.6</c:v>
                </c:pt>
                <c:pt idx="1581">
                  <c:v>28.8</c:v>
                </c:pt>
                <c:pt idx="1582">
                  <c:v>28.8</c:v>
                </c:pt>
                <c:pt idx="1583">
                  <c:v>28.8</c:v>
                </c:pt>
                <c:pt idx="1584">
                  <c:v>28.8</c:v>
                </c:pt>
                <c:pt idx="1585">
                  <c:v>28.8</c:v>
                </c:pt>
                <c:pt idx="1586">
                  <c:v>28.8</c:v>
                </c:pt>
                <c:pt idx="1587">
                  <c:v>28.8</c:v>
                </c:pt>
                <c:pt idx="1588">
                  <c:v>28.8</c:v>
                </c:pt>
                <c:pt idx="1589">
                  <c:v>28.8</c:v>
                </c:pt>
                <c:pt idx="1590">
                  <c:v>28.8</c:v>
                </c:pt>
                <c:pt idx="1591">
                  <c:v>28.8</c:v>
                </c:pt>
                <c:pt idx="1592">
                  <c:v>28.8</c:v>
                </c:pt>
                <c:pt idx="1593">
                  <c:v>28.8</c:v>
                </c:pt>
                <c:pt idx="1594">
                  <c:v>28.8</c:v>
                </c:pt>
                <c:pt idx="1595">
                  <c:v>28.8</c:v>
                </c:pt>
                <c:pt idx="1596">
                  <c:v>28.8</c:v>
                </c:pt>
                <c:pt idx="1597">
                  <c:v>28.8</c:v>
                </c:pt>
                <c:pt idx="1598">
                  <c:v>28.8</c:v>
                </c:pt>
                <c:pt idx="1599">
                  <c:v>28.8</c:v>
                </c:pt>
                <c:pt idx="1600">
                  <c:v>28.8</c:v>
                </c:pt>
                <c:pt idx="1601">
                  <c:v>28.8</c:v>
                </c:pt>
                <c:pt idx="1602">
                  <c:v>28.8</c:v>
                </c:pt>
                <c:pt idx="1603">
                  <c:v>28.8</c:v>
                </c:pt>
                <c:pt idx="1604">
                  <c:v>28.8</c:v>
                </c:pt>
                <c:pt idx="1605">
                  <c:v>28.8</c:v>
                </c:pt>
                <c:pt idx="1606">
                  <c:v>28.8</c:v>
                </c:pt>
                <c:pt idx="1607">
                  <c:v>28.8</c:v>
                </c:pt>
                <c:pt idx="1608">
                  <c:v>28.8</c:v>
                </c:pt>
                <c:pt idx="1609">
                  <c:v>28.8</c:v>
                </c:pt>
                <c:pt idx="1610">
                  <c:v>28.8</c:v>
                </c:pt>
                <c:pt idx="1611">
                  <c:v>28.8</c:v>
                </c:pt>
                <c:pt idx="1612">
                  <c:v>24.7</c:v>
                </c:pt>
                <c:pt idx="1613">
                  <c:v>24.7</c:v>
                </c:pt>
                <c:pt idx="1614">
                  <c:v>24.7</c:v>
                </c:pt>
                <c:pt idx="1615">
                  <c:v>24.7</c:v>
                </c:pt>
                <c:pt idx="1616">
                  <c:v>24.7</c:v>
                </c:pt>
                <c:pt idx="1617">
                  <c:v>24.7</c:v>
                </c:pt>
                <c:pt idx="1618">
                  <c:v>24.7</c:v>
                </c:pt>
                <c:pt idx="1619">
                  <c:v>24.7</c:v>
                </c:pt>
                <c:pt idx="1620">
                  <c:v>24.7</c:v>
                </c:pt>
                <c:pt idx="1621">
                  <c:v>24.7</c:v>
                </c:pt>
                <c:pt idx="1622">
                  <c:v>24.7</c:v>
                </c:pt>
                <c:pt idx="1623">
                  <c:v>24.7</c:v>
                </c:pt>
                <c:pt idx="1624">
                  <c:v>24.7</c:v>
                </c:pt>
                <c:pt idx="1625">
                  <c:v>24.7</c:v>
                </c:pt>
                <c:pt idx="1626">
                  <c:v>24.7</c:v>
                </c:pt>
                <c:pt idx="1627">
                  <c:v>24.7</c:v>
                </c:pt>
                <c:pt idx="1628">
                  <c:v>24.7</c:v>
                </c:pt>
                <c:pt idx="1629">
                  <c:v>24.7</c:v>
                </c:pt>
                <c:pt idx="1630">
                  <c:v>24.7</c:v>
                </c:pt>
                <c:pt idx="1631">
                  <c:v>24.7</c:v>
                </c:pt>
                <c:pt idx="1632">
                  <c:v>24.7</c:v>
                </c:pt>
                <c:pt idx="1633">
                  <c:v>24.7</c:v>
                </c:pt>
                <c:pt idx="1634">
                  <c:v>24.7</c:v>
                </c:pt>
                <c:pt idx="1635">
                  <c:v>24.7</c:v>
                </c:pt>
                <c:pt idx="1636">
                  <c:v>24.7</c:v>
                </c:pt>
                <c:pt idx="1637">
                  <c:v>24.7</c:v>
                </c:pt>
                <c:pt idx="1638">
                  <c:v>24.7</c:v>
                </c:pt>
                <c:pt idx="1639">
                  <c:v>24.7</c:v>
                </c:pt>
                <c:pt idx="1640">
                  <c:v>24.7</c:v>
                </c:pt>
                <c:pt idx="1641">
                  <c:v>24.7</c:v>
                </c:pt>
                <c:pt idx="1642">
                  <c:v>20.399999999999999</c:v>
                </c:pt>
                <c:pt idx="1643">
                  <c:v>20.399999999999999</c:v>
                </c:pt>
                <c:pt idx="1644">
                  <c:v>20.399999999999999</c:v>
                </c:pt>
                <c:pt idx="1645">
                  <c:v>20.399999999999999</c:v>
                </c:pt>
                <c:pt idx="1646">
                  <c:v>20.399999999999999</c:v>
                </c:pt>
                <c:pt idx="1647">
                  <c:v>20.399999999999999</c:v>
                </c:pt>
                <c:pt idx="1648">
                  <c:v>20.399999999999999</c:v>
                </c:pt>
                <c:pt idx="1649">
                  <c:v>20.399999999999999</c:v>
                </c:pt>
                <c:pt idx="1650">
                  <c:v>20.399999999999999</c:v>
                </c:pt>
                <c:pt idx="1651">
                  <c:v>20.399999999999999</c:v>
                </c:pt>
                <c:pt idx="1652">
                  <c:v>20.399999999999999</c:v>
                </c:pt>
                <c:pt idx="1653">
                  <c:v>20.399999999999999</c:v>
                </c:pt>
                <c:pt idx="1654">
                  <c:v>20.399999999999999</c:v>
                </c:pt>
                <c:pt idx="1655">
                  <c:v>20.399999999999999</c:v>
                </c:pt>
                <c:pt idx="1656">
                  <c:v>20.399999999999999</c:v>
                </c:pt>
                <c:pt idx="1657">
                  <c:v>20.399999999999999</c:v>
                </c:pt>
                <c:pt idx="1658">
                  <c:v>20.399999999999999</c:v>
                </c:pt>
                <c:pt idx="1659">
                  <c:v>20.399999999999999</c:v>
                </c:pt>
                <c:pt idx="1660">
                  <c:v>20.399999999999999</c:v>
                </c:pt>
                <c:pt idx="1661">
                  <c:v>20.399999999999999</c:v>
                </c:pt>
                <c:pt idx="1662">
                  <c:v>20.399999999999999</c:v>
                </c:pt>
                <c:pt idx="1663">
                  <c:v>20.399999999999999</c:v>
                </c:pt>
                <c:pt idx="1664">
                  <c:v>20.399999999999999</c:v>
                </c:pt>
                <c:pt idx="1665">
                  <c:v>20.399999999999999</c:v>
                </c:pt>
                <c:pt idx="1666">
                  <c:v>20.399999999999999</c:v>
                </c:pt>
                <c:pt idx="1667">
                  <c:v>20.399999999999999</c:v>
                </c:pt>
                <c:pt idx="1668">
                  <c:v>20.399999999999999</c:v>
                </c:pt>
                <c:pt idx="1669">
                  <c:v>20.399999999999999</c:v>
                </c:pt>
                <c:pt idx="1670">
                  <c:v>20.399999999999999</c:v>
                </c:pt>
                <c:pt idx="1671">
                  <c:v>20.399999999999999</c:v>
                </c:pt>
                <c:pt idx="1672">
                  <c:v>20.399999999999999</c:v>
                </c:pt>
                <c:pt idx="1673">
                  <c:v>22.4</c:v>
                </c:pt>
                <c:pt idx="1674">
                  <c:v>22.4</c:v>
                </c:pt>
                <c:pt idx="1675">
                  <c:v>22.4</c:v>
                </c:pt>
                <c:pt idx="1676">
                  <c:v>22.4</c:v>
                </c:pt>
                <c:pt idx="1677">
                  <c:v>22.4</c:v>
                </c:pt>
                <c:pt idx="1678">
                  <c:v>22.4</c:v>
                </c:pt>
                <c:pt idx="1679">
                  <c:v>22.4</c:v>
                </c:pt>
                <c:pt idx="1680">
                  <c:v>22.4</c:v>
                </c:pt>
                <c:pt idx="1681">
                  <c:v>22.4</c:v>
                </c:pt>
                <c:pt idx="1682">
                  <c:v>22.4</c:v>
                </c:pt>
                <c:pt idx="1683">
                  <c:v>22.4</c:v>
                </c:pt>
                <c:pt idx="1684">
                  <c:v>22.4</c:v>
                </c:pt>
                <c:pt idx="1685">
                  <c:v>22.4</c:v>
                </c:pt>
                <c:pt idx="1686">
                  <c:v>22.4</c:v>
                </c:pt>
                <c:pt idx="1687">
                  <c:v>22.4</c:v>
                </c:pt>
                <c:pt idx="1688">
                  <c:v>22.4</c:v>
                </c:pt>
                <c:pt idx="1689">
                  <c:v>22.4</c:v>
                </c:pt>
                <c:pt idx="1690">
                  <c:v>22.4</c:v>
                </c:pt>
                <c:pt idx="1691">
                  <c:v>22.4</c:v>
                </c:pt>
                <c:pt idx="1692">
                  <c:v>22.4</c:v>
                </c:pt>
                <c:pt idx="1693">
                  <c:v>22.4</c:v>
                </c:pt>
                <c:pt idx="1694">
                  <c:v>22.4</c:v>
                </c:pt>
                <c:pt idx="1695">
                  <c:v>22.4</c:v>
                </c:pt>
                <c:pt idx="1696">
                  <c:v>22.4</c:v>
                </c:pt>
                <c:pt idx="1697">
                  <c:v>22.4</c:v>
                </c:pt>
                <c:pt idx="1698">
                  <c:v>22.4</c:v>
                </c:pt>
                <c:pt idx="1699">
                  <c:v>22.4</c:v>
                </c:pt>
                <c:pt idx="1700">
                  <c:v>22.4</c:v>
                </c:pt>
                <c:pt idx="1701">
                  <c:v>22.4</c:v>
                </c:pt>
                <c:pt idx="1702">
                  <c:v>22.4</c:v>
                </c:pt>
                <c:pt idx="1703">
                  <c:v>22.4</c:v>
                </c:pt>
                <c:pt idx="1704">
                  <c:v>15.8</c:v>
                </c:pt>
                <c:pt idx="1705">
                  <c:v>15.8</c:v>
                </c:pt>
                <c:pt idx="1706">
                  <c:v>15.8</c:v>
                </c:pt>
                <c:pt idx="1707">
                  <c:v>15.8</c:v>
                </c:pt>
                <c:pt idx="1708">
                  <c:v>15.8</c:v>
                </c:pt>
                <c:pt idx="1709">
                  <c:v>15.8</c:v>
                </c:pt>
                <c:pt idx="1710">
                  <c:v>15.8</c:v>
                </c:pt>
                <c:pt idx="1711">
                  <c:v>15.8</c:v>
                </c:pt>
                <c:pt idx="1712">
                  <c:v>15.8</c:v>
                </c:pt>
                <c:pt idx="1713">
                  <c:v>15.8</c:v>
                </c:pt>
                <c:pt idx="1714">
                  <c:v>15.8</c:v>
                </c:pt>
                <c:pt idx="1715">
                  <c:v>15.8</c:v>
                </c:pt>
                <c:pt idx="1716">
                  <c:v>15.8</c:v>
                </c:pt>
                <c:pt idx="1717">
                  <c:v>15.8</c:v>
                </c:pt>
                <c:pt idx="1718">
                  <c:v>15.8</c:v>
                </c:pt>
                <c:pt idx="1719">
                  <c:v>15.8</c:v>
                </c:pt>
                <c:pt idx="1720">
                  <c:v>15.8</c:v>
                </c:pt>
                <c:pt idx="1721">
                  <c:v>15.8</c:v>
                </c:pt>
                <c:pt idx="1722">
                  <c:v>15.8</c:v>
                </c:pt>
                <c:pt idx="1723">
                  <c:v>15.8</c:v>
                </c:pt>
                <c:pt idx="1724">
                  <c:v>15.8</c:v>
                </c:pt>
                <c:pt idx="1725">
                  <c:v>15.8</c:v>
                </c:pt>
                <c:pt idx="1726">
                  <c:v>15.8</c:v>
                </c:pt>
                <c:pt idx="1727">
                  <c:v>15.8</c:v>
                </c:pt>
                <c:pt idx="1728">
                  <c:v>15.8</c:v>
                </c:pt>
                <c:pt idx="1729">
                  <c:v>15.8</c:v>
                </c:pt>
                <c:pt idx="1730">
                  <c:v>15.8</c:v>
                </c:pt>
                <c:pt idx="1731">
                  <c:v>15.8</c:v>
                </c:pt>
                <c:pt idx="1732">
                  <c:v>15.8</c:v>
                </c:pt>
                <c:pt idx="1733">
                  <c:v>15.8</c:v>
                </c:pt>
                <c:pt idx="1734">
                  <c:v>17.2</c:v>
                </c:pt>
                <c:pt idx="1735">
                  <c:v>17.2</c:v>
                </c:pt>
                <c:pt idx="1736">
                  <c:v>17.2</c:v>
                </c:pt>
                <c:pt idx="1737">
                  <c:v>17.2</c:v>
                </c:pt>
                <c:pt idx="1738">
                  <c:v>17.2</c:v>
                </c:pt>
                <c:pt idx="1739">
                  <c:v>17.2</c:v>
                </c:pt>
                <c:pt idx="1740">
                  <c:v>17.2</c:v>
                </c:pt>
                <c:pt idx="1741">
                  <c:v>17.2</c:v>
                </c:pt>
                <c:pt idx="1742">
                  <c:v>17.2</c:v>
                </c:pt>
                <c:pt idx="1743">
                  <c:v>17.2</c:v>
                </c:pt>
                <c:pt idx="1744">
                  <c:v>17.2</c:v>
                </c:pt>
                <c:pt idx="1745">
                  <c:v>17.2</c:v>
                </c:pt>
                <c:pt idx="1746">
                  <c:v>17.2</c:v>
                </c:pt>
                <c:pt idx="1747">
                  <c:v>17.2</c:v>
                </c:pt>
                <c:pt idx="1748">
                  <c:v>17.2</c:v>
                </c:pt>
                <c:pt idx="1749">
                  <c:v>17.2</c:v>
                </c:pt>
                <c:pt idx="1750">
                  <c:v>17.2</c:v>
                </c:pt>
                <c:pt idx="1751">
                  <c:v>17.2</c:v>
                </c:pt>
                <c:pt idx="1752">
                  <c:v>17.2</c:v>
                </c:pt>
                <c:pt idx="1753">
                  <c:v>17.2</c:v>
                </c:pt>
                <c:pt idx="1754">
                  <c:v>17.2</c:v>
                </c:pt>
                <c:pt idx="1755">
                  <c:v>17.2</c:v>
                </c:pt>
                <c:pt idx="1756">
                  <c:v>17.2</c:v>
                </c:pt>
                <c:pt idx="1757">
                  <c:v>17.2</c:v>
                </c:pt>
                <c:pt idx="1758">
                  <c:v>17.2</c:v>
                </c:pt>
                <c:pt idx="1759">
                  <c:v>17.2</c:v>
                </c:pt>
                <c:pt idx="1760">
                  <c:v>17.2</c:v>
                </c:pt>
                <c:pt idx="1761">
                  <c:v>17.2</c:v>
                </c:pt>
                <c:pt idx="1762">
                  <c:v>17.2</c:v>
                </c:pt>
                <c:pt idx="1763">
                  <c:v>17.2</c:v>
                </c:pt>
                <c:pt idx="1764">
                  <c:v>17.2</c:v>
                </c:pt>
                <c:pt idx="1765">
                  <c:v>19.100000000000001</c:v>
                </c:pt>
                <c:pt idx="1766">
                  <c:v>19.100000000000001</c:v>
                </c:pt>
                <c:pt idx="1767">
                  <c:v>19.100000000000001</c:v>
                </c:pt>
                <c:pt idx="1768">
                  <c:v>19.100000000000001</c:v>
                </c:pt>
                <c:pt idx="1769">
                  <c:v>19.100000000000001</c:v>
                </c:pt>
                <c:pt idx="1770">
                  <c:v>19.100000000000001</c:v>
                </c:pt>
                <c:pt idx="1771">
                  <c:v>19.100000000000001</c:v>
                </c:pt>
                <c:pt idx="1772">
                  <c:v>19.100000000000001</c:v>
                </c:pt>
                <c:pt idx="1773">
                  <c:v>19.100000000000001</c:v>
                </c:pt>
                <c:pt idx="1774">
                  <c:v>19.100000000000001</c:v>
                </c:pt>
                <c:pt idx="1775">
                  <c:v>19.100000000000001</c:v>
                </c:pt>
                <c:pt idx="1776">
                  <c:v>19.100000000000001</c:v>
                </c:pt>
                <c:pt idx="1777">
                  <c:v>19.100000000000001</c:v>
                </c:pt>
                <c:pt idx="1778">
                  <c:v>19.100000000000001</c:v>
                </c:pt>
                <c:pt idx="1779">
                  <c:v>19.100000000000001</c:v>
                </c:pt>
                <c:pt idx="1780">
                  <c:v>19.100000000000001</c:v>
                </c:pt>
                <c:pt idx="1781">
                  <c:v>19.100000000000001</c:v>
                </c:pt>
                <c:pt idx="1782">
                  <c:v>19.100000000000001</c:v>
                </c:pt>
                <c:pt idx="1783">
                  <c:v>19.100000000000001</c:v>
                </c:pt>
                <c:pt idx="1784">
                  <c:v>19.100000000000001</c:v>
                </c:pt>
                <c:pt idx="1785">
                  <c:v>19.100000000000001</c:v>
                </c:pt>
                <c:pt idx="1786">
                  <c:v>19.100000000000001</c:v>
                </c:pt>
                <c:pt idx="1787">
                  <c:v>19.100000000000001</c:v>
                </c:pt>
                <c:pt idx="1788">
                  <c:v>19.100000000000001</c:v>
                </c:pt>
                <c:pt idx="1789">
                  <c:v>19.100000000000001</c:v>
                </c:pt>
                <c:pt idx="1790">
                  <c:v>19.100000000000001</c:v>
                </c:pt>
                <c:pt idx="1791">
                  <c:v>19.100000000000001</c:v>
                </c:pt>
                <c:pt idx="1792">
                  <c:v>19.100000000000001</c:v>
                </c:pt>
                <c:pt idx="1793">
                  <c:v>19.100000000000001</c:v>
                </c:pt>
                <c:pt idx="1794">
                  <c:v>19.100000000000001</c:v>
                </c:pt>
                <c:pt idx="1795">
                  <c:v>21.7</c:v>
                </c:pt>
                <c:pt idx="1796">
                  <c:v>21.7</c:v>
                </c:pt>
                <c:pt idx="1797">
                  <c:v>21.7</c:v>
                </c:pt>
                <c:pt idx="1798">
                  <c:v>21.7</c:v>
                </c:pt>
                <c:pt idx="1799">
                  <c:v>21.7</c:v>
                </c:pt>
                <c:pt idx="1800">
                  <c:v>21.7</c:v>
                </c:pt>
                <c:pt idx="1801">
                  <c:v>21.7</c:v>
                </c:pt>
                <c:pt idx="1802">
                  <c:v>21.7</c:v>
                </c:pt>
                <c:pt idx="1803">
                  <c:v>21.7</c:v>
                </c:pt>
                <c:pt idx="1804">
                  <c:v>21.7</c:v>
                </c:pt>
                <c:pt idx="1805">
                  <c:v>21.7</c:v>
                </c:pt>
                <c:pt idx="1806">
                  <c:v>21.7</c:v>
                </c:pt>
                <c:pt idx="1807">
                  <c:v>21.7</c:v>
                </c:pt>
                <c:pt idx="1808">
                  <c:v>21.7</c:v>
                </c:pt>
                <c:pt idx="1809">
                  <c:v>21.7</c:v>
                </c:pt>
                <c:pt idx="1810">
                  <c:v>21.7</c:v>
                </c:pt>
                <c:pt idx="1811">
                  <c:v>21.7</c:v>
                </c:pt>
                <c:pt idx="1812">
                  <c:v>21.7</c:v>
                </c:pt>
                <c:pt idx="1813">
                  <c:v>21.7</c:v>
                </c:pt>
                <c:pt idx="1814">
                  <c:v>21.7</c:v>
                </c:pt>
                <c:pt idx="1815">
                  <c:v>21.7</c:v>
                </c:pt>
                <c:pt idx="1816">
                  <c:v>21.7</c:v>
                </c:pt>
                <c:pt idx="1817">
                  <c:v>21.7</c:v>
                </c:pt>
                <c:pt idx="1818">
                  <c:v>21.7</c:v>
                </c:pt>
                <c:pt idx="1819">
                  <c:v>21.7</c:v>
                </c:pt>
                <c:pt idx="1820">
                  <c:v>21.7</c:v>
                </c:pt>
                <c:pt idx="1821">
                  <c:v>21.7</c:v>
                </c:pt>
                <c:pt idx="1822">
                  <c:v>21.7</c:v>
                </c:pt>
                <c:pt idx="1823">
                  <c:v>21.7</c:v>
                </c:pt>
                <c:pt idx="1824">
                  <c:v>21.7</c:v>
                </c:pt>
                <c:pt idx="1825">
                  <c:v>21.7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AC-47C4-A095-405567338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004872112"/>
        <c:axId val="-1004879184"/>
      </c:lineChart>
      <c:dateAx>
        <c:axId val="-1004872112"/>
        <c:scaling>
          <c:orientation val="minMax"/>
          <c:max val="43465"/>
          <c:min val="41640"/>
        </c:scaling>
        <c:delete val="0"/>
        <c:axPos val="b"/>
        <c:majorGridlines>
          <c:spPr>
            <a:ln w="19050">
              <a:solidFill>
                <a:schemeClr val="tx1"/>
              </a:solidFill>
            </a:ln>
          </c:spPr>
        </c:majorGridlines>
        <c:minorGridlines/>
        <c:numFmt formatCode="m/d/yyyy" sourceLinked="1"/>
        <c:majorTickMark val="out"/>
        <c:minorTickMark val="none"/>
        <c:tickLblPos val="low"/>
        <c:spPr>
          <a:ln w="19050"/>
        </c:spPr>
        <c:crossAx val="-1004879184"/>
        <c:crosses val="autoZero"/>
        <c:auto val="1"/>
        <c:lblOffset val="100"/>
        <c:baseTimeUnit val="days"/>
        <c:majorUnit val="1"/>
        <c:majorTimeUnit val="years"/>
        <c:minorUnit val="1"/>
        <c:minorTimeUnit val="months"/>
      </c:dateAx>
      <c:valAx>
        <c:axId val="-1004879184"/>
        <c:scaling>
          <c:logBase val="10"/>
          <c:orientation val="minMax"/>
          <c:max val="200"/>
          <c:min val="1"/>
        </c:scaling>
        <c:delete val="0"/>
        <c:axPos val="l"/>
        <c:majorGridlines>
          <c:spPr>
            <a:ln w="15875">
              <a:solidFill>
                <a:schemeClr val="tx1"/>
              </a:solidFill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dirty="0"/>
                  <a:t>průtok m3/s</a:t>
                </a:r>
              </a:p>
            </c:rich>
          </c:tx>
          <c:layout>
            <c:manualLayout>
              <c:xMode val="edge"/>
              <c:yMode val="edge"/>
              <c:x val="1.6386247508462466E-2"/>
              <c:y val="0.336562827913274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/>
        </c:spPr>
        <c:crossAx val="-1004872112"/>
        <c:crossesAt val="41640"/>
        <c:crossBetween val="between"/>
      </c:valAx>
    </c:plotArea>
    <c:legend>
      <c:legendPos val="b"/>
      <c:layout>
        <c:manualLayout>
          <c:xMode val="edge"/>
          <c:yMode val="edge"/>
          <c:x val="0.26494293521561568"/>
          <c:y val="0.91113713402779384"/>
          <c:w val="0.47011412956876858"/>
          <c:h val="3.818413173677585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Lužnice - Bechyně</a:t>
            </a:r>
          </a:p>
          <a:p>
            <a:pPr>
              <a:defRPr/>
            </a:pPr>
            <a:r>
              <a:rPr lang="cs-CZ" sz="1600" dirty="0">
                <a:latin typeface="+mn-lt"/>
              </a:rPr>
              <a:t>denní průtoky 1/2014 - 9/2018</a:t>
            </a:r>
          </a:p>
        </c:rich>
      </c:tx>
      <c:layout>
        <c:manualLayout>
          <c:xMode val="edge"/>
          <c:yMode val="edge"/>
          <c:x val="0.29240398384095573"/>
          <c:y val="6.3345548696339864E-3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5.0365024092299725E-2"/>
          <c:y val="2.3444235185905993E-2"/>
          <c:w val="0.9244649900940618"/>
          <c:h val="0.81981930903004263"/>
        </c:manualLayout>
      </c:layout>
      <c:lineChart>
        <c:grouping val="standard"/>
        <c:varyColors val="0"/>
        <c:ser>
          <c:idx val="0"/>
          <c:order val="0"/>
          <c:tx>
            <c:v>Qdenní</c:v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Data!$N$6:$N$1739</c:f>
              <c:numCache>
                <c:formatCode>General</c:formatCode>
                <c:ptCount val="1734"/>
                <c:pt idx="0">
                  <c:v>7.24</c:v>
                </c:pt>
                <c:pt idx="1">
                  <c:v>7.78</c:v>
                </c:pt>
                <c:pt idx="2">
                  <c:v>7.6</c:v>
                </c:pt>
                <c:pt idx="3">
                  <c:v>7.68</c:v>
                </c:pt>
                <c:pt idx="4">
                  <c:v>7.71</c:v>
                </c:pt>
                <c:pt idx="5">
                  <c:v>7.44</c:v>
                </c:pt>
                <c:pt idx="6">
                  <c:v>7.72</c:v>
                </c:pt>
                <c:pt idx="7">
                  <c:v>8.2200000000000006</c:v>
                </c:pt>
                <c:pt idx="8">
                  <c:v>7.91</c:v>
                </c:pt>
                <c:pt idx="9">
                  <c:v>8.0299999999999994</c:v>
                </c:pt>
                <c:pt idx="10">
                  <c:v>7.77</c:v>
                </c:pt>
                <c:pt idx="11">
                  <c:v>7.6</c:v>
                </c:pt>
                <c:pt idx="12">
                  <c:v>7.39</c:v>
                </c:pt>
                <c:pt idx="13">
                  <c:v>6.93</c:v>
                </c:pt>
                <c:pt idx="14">
                  <c:v>7.42</c:v>
                </c:pt>
                <c:pt idx="15">
                  <c:v>7.55</c:v>
                </c:pt>
                <c:pt idx="16">
                  <c:v>7.43</c:v>
                </c:pt>
                <c:pt idx="17">
                  <c:v>7.06</c:v>
                </c:pt>
                <c:pt idx="18">
                  <c:v>7.64</c:v>
                </c:pt>
                <c:pt idx="19">
                  <c:v>7.7</c:v>
                </c:pt>
                <c:pt idx="20">
                  <c:v>13</c:v>
                </c:pt>
                <c:pt idx="21">
                  <c:v>19</c:v>
                </c:pt>
                <c:pt idx="22">
                  <c:v>17.5</c:v>
                </c:pt>
                <c:pt idx="23">
                  <c:v>17.600000000000001</c:v>
                </c:pt>
                <c:pt idx="24">
                  <c:v>15.5</c:v>
                </c:pt>
                <c:pt idx="25">
                  <c:v>14.1</c:v>
                </c:pt>
                <c:pt idx="26">
                  <c:v>12.3</c:v>
                </c:pt>
                <c:pt idx="27">
                  <c:v>11.9</c:v>
                </c:pt>
                <c:pt idx="28">
                  <c:v>11.9</c:v>
                </c:pt>
                <c:pt idx="29">
                  <c:v>10.9</c:v>
                </c:pt>
                <c:pt idx="30">
                  <c:v>10.6</c:v>
                </c:pt>
                <c:pt idx="31">
                  <c:v>9.69</c:v>
                </c:pt>
                <c:pt idx="32">
                  <c:v>9.7100000000000009</c:v>
                </c:pt>
                <c:pt idx="33">
                  <c:v>9.1</c:v>
                </c:pt>
                <c:pt idx="34">
                  <c:v>8.4499999999999993</c:v>
                </c:pt>
                <c:pt idx="35">
                  <c:v>9.7799999999999994</c:v>
                </c:pt>
                <c:pt idx="36">
                  <c:v>8.9600000000000009</c:v>
                </c:pt>
                <c:pt idx="37">
                  <c:v>9.41</c:v>
                </c:pt>
                <c:pt idx="38">
                  <c:v>9.9499999999999993</c:v>
                </c:pt>
                <c:pt idx="39">
                  <c:v>9.6999999999999993</c:v>
                </c:pt>
                <c:pt idx="40">
                  <c:v>9.8000000000000007</c:v>
                </c:pt>
                <c:pt idx="41">
                  <c:v>10.4</c:v>
                </c:pt>
                <c:pt idx="42">
                  <c:v>12.6</c:v>
                </c:pt>
                <c:pt idx="43">
                  <c:v>13</c:v>
                </c:pt>
                <c:pt idx="44">
                  <c:v>13.4</c:v>
                </c:pt>
                <c:pt idx="45">
                  <c:v>14.4</c:v>
                </c:pt>
                <c:pt idx="46">
                  <c:v>13.7</c:v>
                </c:pt>
                <c:pt idx="47">
                  <c:v>12.6</c:v>
                </c:pt>
                <c:pt idx="48">
                  <c:v>11.9</c:v>
                </c:pt>
                <c:pt idx="49">
                  <c:v>10.9</c:v>
                </c:pt>
                <c:pt idx="50">
                  <c:v>10.5</c:v>
                </c:pt>
                <c:pt idx="51">
                  <c:v>9.9600000000000009</c:v>
                </c:pt>
                <c:pt idx="52">
                  <c:v>10.8</c:v>
                </c:pt>
                <c:pt idx="53">
                  <c:v>10.5</c:v>
                </c:pt>
                <c:pt idx="54">
                  <c:v>10.199999999999999</c:v>
                </c:pt>
                <c:pt idx="55">
                  <c:v>9.51</c:v>
                </c:pt>
                <c:pt idx="56">
                  <c:v>9.11</c:v>
                </c:pt>
                <c:pt idx="57">
                  <c:v>9.93</c:v>
                </c:pt>
                <c:pt idx="58">
                  <c:v>10.6</c:v>
                </c:pt>
                <c:pt idx="59">
                  <c:v>9.27</c:v>
                </c:pt>
                <c:pt idx="60">
                  <c:v>9.64</c:v>
                </c:pt>
                <c:pt idx="61">
                  <c:v>9.5</c:v>
                </c:pt>
                <c:pt idx="62">
                  <c:v>9.3000000000000007</c:v>
                </c:pt>
                <c:pt idx="63">
                  <c:v>9.64</c:v>
                </c:pt>
                <c:pt idx="64">
                  <c:v>9.43</c:v>
                </c:pt>
                <c:pt idx="65">
                  <c:v>9.75</c:v>
                </c:pt>
                <c:pt idx="66">
                  <c:v>9.14</c:v>
                </c:pt>
                <c:pt idx="67">
                  <c:v>8.11</c:v>
                </c:pt>
                <c:pt idx="68">
                  <c:v>8.6199999999999992</c:v>
                </c:pt>
                <c:pt idx="69">
                  <c:v>8.94</c:v>
                </c:pt>
                <c:pt idx="70">
                  <c:v>8.98</c:v>
                </c:pt>
                <c:pt idx="71">
                  <c:v>8.9499999999999993</c:v>
                </c:pt>
                <c:pt idx="72">
                  <c:v>9.32</c:v>
                </c:pt>
                <c:pt idx="73">
                  <c:v>8.7899999999999991</c:v>
                </c:pt>
                <c:pt idx="74">
                  <c:v>7.8</c:v>
                </c:pt>
                <c:pt idx="75">
                  <c:v>7.9</c:v>
                </c:pt>
                <c:pt idx="76">
                  <c:v>7.89</c:v>
                </c:pt>
                <c:pt idx="77">
                  <c:v>6.84</c:v>
                </c:pt>
                <c:pt idx="78">
                  <c:v>6.26</c:v>
                </c:pt>
                <c:pt idx="79">
                  <c:v>7.2</c:v>
                </c:pt>
                <c:pt idx="80">
                  <c:v>7.21</c:v>
                </c:pt>
                <c:pt idx="81">
                  <c:v>8.5399999999999991</c:v>
                </c:pt>
                <c:pt idx="82">
                  <c:v>11.4</c:v>
                </c:pt>
                <c:pt idx="83">
                  <c:v>15.5</c:v>
                </c:pt>
                <c:pt idx="84">
                  <c:v>16.7</c:v>
                </c:pt>
                <c:pt idx="85">
                  <c:v>16</c:v>
                </c:pt>
                <c:pt idx="86">
                  <c:v>13.6</c:v>
                </c:pt>
                <c:pt idx="87">
                  <c:v>12.1</c:v>
                </c:pt>
                <c:pt idx="88">
                  <c:v>10.199999999999999</c:v>
                </c:pt>
                <c:pt idx="89">
                  <c:v>8.99</c:v>
                </c:pt>
                <c:pt idx="90">
                  <c:v>6.96</c:v>
                </c:pt>
                <c:pt idx="91">
                  <c:v>6.33</c:v>
                </c:pt>
                <c:pt idx="92">
                  <c:v>6.3</c:v>
                </c:pt>
                <c:pt idx="93">
                  <c:v>6.13</c:v>
                </c:pt>
                <c:pt idx="94">
                  <c:v>5.72</c:v>
                </c:pt>
                <c:pt idx="95">
                  <c:v>5.44</c:v>
                </c:pt>
                <c:pt idx="96">
                  <c:v>5.51</c:v>
                </c:pt>
                <c:pt idx="97">
                  <c:v>5.34</c:v>
                </c:pt>
                <c:pt idx="98">
                  <c:v>5.32</c:v>
                </c:pt>
                <c:pt idx="99">
                  <c:v>5.62</c:v>
                </c:pt>
                <c:pt idx="100">
                  <c:v>5.56</c:v>
                </c:pt>
                <c:pt idx="101">
                  <c:v>5.0599999999999996</c:v>
                </c:pt>
                <c:pt idx="102">
                  <c:v>4.22</c:v>
                </c:pt>
                <c:pt idx="103">
                  <c:v>4.34</c:v>
                </c:pt>
                <c:pt idx="104">
                  <c:v>4.84</c:v>
                </c:pt>
                <c:pt idx="105">
                  <c:v>4.74</c:v>
                </c:pt>
                <c:pt idx="106">
                  <c:v>4.5</c:v>
                </c:pt>
                <c:pt idx="107">
                  <c:v>4.21</c:v>
                </c:pt>
                <c:pt idx="108">
                  <c:v>4.33</c:v>
                </c:pt>
                <c:pt idx="109">
                  <c:v>4.83</c:v>
                </c:pt>
                <c:pt idx="110">
                  <c:v>4.72</c:v>
                </c:pt>
                <c:pt idx="111">
                  <c:v>4.3099999999999996</c:v>
                </c:pt>
                <c:pt idx="112">
                  <c:v>4.97</c:v>
                </c:pt>
                <c:pt idx="113">
                  <c:v>4.8</c:v>
                </c:pt>
                <c:pt idx="114">
                  <c:v>5.21</c:v>
                </c:pt>
                <c:pt idx="115">
                  <c:v>5.19</c:v>
                </c:pt>
                <c:pt idx="116">
                  <c:v>4.21</c:v>
                </c:pt>
                <c:pt idx="117">
                  <c:v>4.21</c:v>
                </c:pt>
                <c:pt idx="118">
                  <c:v>4.05</c:v>
                </c:pt>
                <c:pt idx="119">
                  <c:v>3.93</c:v>
                </c:pt>
                <c:pt idx="120">
                  <c:v>3.76</c:v>
                </c:pt>
                <c:pt idx="121">
                  <c:v>4.17</c:v>
                </c:pt>
                <c:pt idx="122">
                  <c:v>5.84</c:v>
                </c:pt>
                <c:pt idx="123">
                  <c:v>6.6</c:v>
                </c:pt>
                <c:pt idx="124">
                  <c:v>5.99</c:v>
                </c:pt>
                <c:pt idx="125">
                  <c:v>5.74</c:v>
                </c:pt>
                <c:pt idx="126">
                  <c:v>4.87</c:v>
                </c:pt>
                <c:pt idx="127">
                  <c:v>4.7300000000000004</c:v>
                </c:pt>
                <c:pt idx="128">
                  <c:v>4.28</c:v>
                </c:pt>
                <c:pt idx="129">
                  <c:v>4.21</c:v>
                </c:pt>
                <c:pt idx="130">
                  <c:v>4.12</c:v>
                </c:pt>
                <c:pt idx="131">
                  <c:v>4.3600000000000003</c:v>
                </c:pt>
                <c:pt idx="132">
                  <c:v>4.7</c:v>
                </c:pt>
                <c:pt idx="133">
                  <c:v>5.24</c:v>
                </c:pt>
                <c:pt idx="134">
                  <c:v>4.93</c:v>
                </c:pt>
                <c:pt idx="135">
                  <c:v>4.59</c:v>
                </c:pt>
                <c:pt idx="136">
                  <c:v>5.35</c:v>
                </c:pt>
                <c:pt idx="137">
                  <c:v>8.16</c:v>
                </c:pt>
                <c:pt idx="138">
                  <c:v>15.6</c:v>
                </c:pt>
                <c:pt idx="139">
                  <c:v>17.600000000000001</c:v>
                </c:pt>
                <c:pt idx="140">
                  <c:v>20.8</c:v>
                </c:pt>
                <c:pt idx="141">
                  <c:v>21.5</c:v>
                </c:pt>
                <c:pt idx="142">
                  <c:v>19.899999999999999</c:v>
                </c:pt>
                <c:pt idx="143">
                  <c:v>23.6</c:v>
                </c:pt>
                <c:pt idx="144">
                  <c:v>29.8</c:v>
                </c:pt>
                <c:pt idx="145">
                  <c:v>26.1</c:v>
                </c:pt>
                <c:pt idx="146">
                  <c:v>27.1</c:v>
                </c:pt>
                <c:pt idx="147">
                  <c:v>56.3</c:v>
                </c:pt>
                <c:pt idx="148">
                  <c:v>42.8</c:v>
                </c:pt>
                <c:pt idx="149">
                  <c:v>48.7</c:v>
                </c:pt>
                <c:pt idx="150">
                  <c:v>53.7</c:v>
                </c:pt>
                <c:pt idx="151">
                  <c:v>56.2</c:v>
                </c:pt>
                <c:pt idx="152">
                  <c:v>53.1</c:v>
                </c:pt>
                <c:pt idx="153">
                  <c:v>41.5</c:v>
                </c:pt>
                <c:pt idx="154">
                  <c:v>33</c:v>
                </c:pt>
                <c:pt idx="155">
                  <c:v>26.8</c:v>
                </c:pt>
                <c:pt idx="156">
                  <c:v>22.1</c:v>
                </c:pt>
                <c:pt idx="157">
                  <c:v>18.100000000000001</c:v>
                </c:pt>
                <c:pt idx="158">
                  <c:v>15.8</c:v>
                </c:pt>
                <c:pt idx="159">
                  <c:v>13.3</c:v>
                </c:pt>
                <c:pt idx="160">
                  <c:v>11.4</c:v>
                </c:pt>
                <c:pt idx="161">
                  <c:v>9.3699999999999992</c:v>
                </c:pt>
                <c:pt idx="162">
                  <c:v>7.36</c:v>
                </c:pt>
                <c:pt idx="163">
                  <c:v>6.21</c:v>
                </c:pt>
                <c:pt idx="164">
                  <c:v>6.55</c:v>
                </c:pt>
                <c:pt idx="165">
                  <c:v>6.13</c:v>
                </c:pt>
                <c:pt idx="166">
                  <c:v>5.58</c:v>
                </c:pt>
                <c:pt idx="167">
                  <c:v>5.2</c:v>
                </c:pt>
                <c:pt idx="168">
                  <c:v>4.93</c:v>
                </c:pt>
                <c:pt idx="169">
                  <c:v>4.67</c:v>
                </c:pt>
                <c:pt idx="170">
                  <c:v>4.28</c:v>
                </c:pt>
                <c:pt idx="171">
                  <c:v>4.13</c:v>
                </c:pt>
                <c:pt idx="172">
                  <c:v>4.28</c:v>
                </c:pt>
                <c:pt idx="173">
                  <c:v>4.46</c:v>
                </c:pt>
                <c:pt idx="174">
                  <c:v>4.32</c:v>
                </c:pt>
                <c:pt idx="175">
                  <c:v>4.5199999999999996</c:v>
                </c:pt>
                <c:pt idx="176">
                  <c:v>3.97</c:v>
                </c:pt>
                <c:pt idx="177">
                  <c:v>3.9</c:v>
                </c:pt>
                <c:pt idx="178">
                  <c:v>3.95</c:v>
                </c:pt>
                <c:pt idx="179">
                  <c:v>3.92</c:v>
                </c:pt>
                <c:pt idx="180">
                  <c:v>5.1100000000000003</c:v>
                </c:pt>
                <c:pt idx="181">
                  <c:v>6.08</c:v>
                </c:pt>
                <c:pt idx="182">
                  <c:v>5.34</c:v>
                </c:pt>
                <c:pt idx="183">
                  <c:v>5.41</c:v>
                </c:pt>
                <c:pt idx="184">
                  <c:v>4.88</c:v>
                </c:pt>
                <c:pt idx="185">
                  <c:v>4.54</c:v>
                </c:pt>
                <c:pt idx="186">
                  <c:v>4.13</c:v>
                </c:pt>
                <c:pt idx="187">
                  <c:v>3.4</c:v>
                </c:pt>
                <c:pt idx="188">
                  <c:v>6.67</c:v>
                </c:pt>
                <c:pt idx="189">
                  <c:v>23.4</c:v>
                </c:pt>
                <c:pt idx="190">
                  <c:v>9.57</c:v>
                </c:pt>
                <c:pt idx="191">
                  <c:v>7.59</c:v>
                </c:pt>
                <c:pt idx="192">
                  <c:v>8.5399999999999991</c:v>
                </c:pt>
                <c:pt idx="193">
                  <c:v>8.36</c:v>
                </c:pt>
                <c:pt idx="194">
                  <c:v>7.18</c:v>
                </c:pt>
                <c:pt idx="195">
                  <c:v>6.58</c:v>
                </c:pt>
                <c:pt idx="196">
                  <c:v>5.71</c:v>
                </c:pt>
                <c:pt idx="197">
                  <c:v>5.73</c:v>
                </c:pt>
                <c:pt idx="198">
                  <c:v>5.55</c:v>
                </c:pt>
                <c:pt idx="199">
                  <c:v>5.03</c:v>
                </c:pt>
                <c:pt idx="200">
                  <c:v>4.66</c:v>
                </c:pt>
                <c:pt idx="201">
                  <c:v>4.78</c:v>
                </c:pt>
                <c:pt idx="202">
                  <c:v>6.01</c:v>
                </c:pt>
                <c:pt idx="203">
                  <c:v>6.49</c:v>
                </c:pt>
                <c:pt idx="204">
                  <c:v>6.24</c:v>
                </c:pt>
                <c:pt idx="205">
                  <c:v>6.09</c:v>
                </c:pt>
                <c:pt idx="206">
                  <c:v>5.7</c:v>
                </c:pt>
                <c:pt idx="207">
                  <c:v>4.83</c:v>
                </c:pt>
                <c:pt idx="208">
                  <c:v>4.8499999999999996</c:v>
                </c:pt>
                <c:pt idx="209">
                  <c:v>5.57</c:v>
                </c:pt>
                <c:pt idx="210">
                  <c:v>5.36</c:v>
                </c:pt>
                <c:pt idx="211">
                  <c:v>6.63</c:v>
                </c:pt>
                <c:pt idx="212">
                  <c:v>7.27</c:v>
                </c:pt>
                <c:pt idx="213">
                  <c:v>7.03</c:v>
                </c:pt>
                <c:pt idx="214">
                  <c:v>8.73</c:v>
                </c:pt>
                <c:pt idx="215">
                  <c:v>12.7</c:v>
                </c:pt>
                <c:pt idx="216">
                  <c:v>17.8</c:v>
                </c:pt>
                <c:pt idx="217">
                  <c:v>16.600000000000001</c:v>
                </c:pt>
                <c:pt idx="218">
                  <c:v>14.7</c:v>
                </c:pt>
                <c:pt idx="219">
                  <c:v>13.2</c:v>
                </c:pt>
                <c:pt idx="220">
                  <c:v>11.6</c:v>
                </c:pt>
                <c:pt idx="221">
                  <c:v>8.49</c:v>
                </c:pt>
                <c:pt idx="222">
                  <c:v>7.86</c:v>
                </c:pt>
                <c:pt idx="223">
                  <c:v>8.93</c:v>
                </c:pt>
                <c:pt idx="224">
                  <c:v>7.82</c:v>
                </c:pt>
                <c:pt idx="225">
                  <c:v>7.92</c:v>
                </c:pt>
                <c:pt idx="226">
                  <c:v>7.73</c:v>
                </c:pt>
                <c:pt idx="227">
                  <c:v>8.43</c:v>
                </c:pt>
                <c:pt idx="228">
                  <c:v>8.8699999999999992</c:v>
                </c:pt>
                <c:pt idx="229">
                  <c:v>8.6300000000000008</c:v>
                </c:pt>
                <c:pt idx="230">
                  <c:v>8.39</c:v>
                </c:pt>
                <c:pt idx="231">
                  <c:v>6.51</c:v>
                </c:pt>
                <c:pt idx="232">
                  <c:v>7.59</c:v>
                </c:pt>
                <c:pt idx="233">
                  <c:v>7.61</c:v>
                </c:pt>
                <c:pt idx="234">
                  <c:v>7.37</c:v>
                </c:pt>
                <c:pt idx="235">
                  <c:v>7.03</c:v>
                </c:pt>
                <c:pt idx="236">
                  <c:v>7.11</c:v>
                </c:pt>
                <c:pt idx="237">
                  <c:v>7.56</c:v>
                </c:pt>
                <c:pt idx="238">
                  <c:v>12.6</c:v>
                </c:pt>
                <c:pt idx="239">
                  <c:v>10.1</c:v>
                </c:pt>
                <c:pt idx="240">
                  <c:v>9.99</c:v>
                </c:pt>
                <c:pt idx="241">
                  <c:v>10.5</c:v>
                </c:pt>
                <c:pt idx="242">
                  <c:v>12.1</c:v>
                </c:pt>
                <c:pt idx="243">
                  <c:v>14.8</c:v>
                </c:pt>
                <c:pt idx="244">
                  <c:v>21.9</c:v>
                </c:pt>
                <c:pt idx="245">
                  <c:v>24.8</c:v>
                </c:pt>
                <c:pt idx="246">
                  <c:v>26.4</c:v>
                </c:pt>
                <c:pt idx="247">
                  <c:v>27.4</c:v>
                </c:pt>
                <c:pt idx="248">
                  <c:v>26.3</c:v>
                </c:pt>
                <c:pt idx="249">
                  <c:v>23.5</c:v>
                </c:pt>
                <c:pt idx="250">
                  <c:v>22.3</c:v>
                </c:pt>
                <c:pt idx="251">
                  <c:v>18.3</c:v>
                </c:pt>
                <c:pt idx="252">
                  <c:v>14.7</c:v>
                </c:pt>
                <c:pt idx="253">
                  <c:v>13.3</c:v>
                </c:pt>
                <c:pt idx="254">
                  <c:v>21.6</c:v>
                </c:pt>
                <c:pt idx="255">
                  <c:v>28.7</c:v>
                </c:pt>
                <c:pt idx="256">
                  <c:v>44.3</c:v>
                </c:pt>
                <c:pt idx="257">
                  <c:v>48.8</c:v>
                </c:pt>
                <c:pt idx="258">
                  <c:v>46</c:v>
                </c:pt>
                <c:pt idx="259">
                  <c:v>44.8</c:v>
                </c:pt>
                <c:pt idx="260">
                  <c:v>42.1</c:v>
                </c:pt>
                <c:pt idx="261">
                  <c:v>38.4</c:v>
                </c:pt>
                <c:pt idx="262">
                  <c:v>36.6</c:v>
                </c:pt>
                <c:pt idx="263">
                  <c:v>39.4</c:v>
                </c:pt>
                <c:pt idx="264">
                  <c:v>38.4</c:v>
                </c:pt>
                <c:pt idx="265">
                  <c:v>39.299999999999997</c:v>
                </c:pt>
                <c:pt idx="266">
                  <c:v>39</c:v>
                </c:pt>
                <c:pt idx="267">
                  <c:v>40.6</c:v>
                </c:pt>
                <c:pt idx="268">
                  <c:v>43</c:v>
                </c:pt>
                <c:pt idx="269">
                  <c:v>44.7</c:v>
                </c:pt>
                <c:pt idx="270">
                  <c:v>44</c:v>
                </c:pt>
                <c:pt idx="271">
                  <c:v>42.9</c:v>
                </c:pt>
                <c:pt idx="272">
                  <c:v>42.4</c:v>
                </c:pt>
                <c:pt idx="273">
                  <c:v>39.9</c:v>
                </c:pt>
                <c:pt idx="274">
                  <c:v>45</c:v>
                </c:pt>
                <c:pt idx="275">
                  <c:v>44.9</c:v>
                </c:pt>
                <c:pt idx="276">
                  <c:v>44</c:v>
                </c:pt>
                <c:pt idx="277">
                  <c:v>43.7</c:v>
                </c:pt>
                <c:pt idx="278">
                  <c:v>41.5</c:v>
                </c:pt>
                <c:pt idx="279">
                  <c:v>40</c:v>
                </c:pt>
                <c:pt idx="280">
                  <c:v>37.1</c:v>
                </c:pt>
                <c:pt idx="281">
                  <c:v>35</c:v>
                </c:pt>
                <c:pt idx="282">
                  <c:v>32.200000000000003</c:v>
                </c:pt>
                <c:pt idx="283">
                  <c:v>32</c:v>
                </c:pt>
                <c:pt idx="284">
                  <c:v>28.4</c:v>
                </c:pt>
                <c:pt idx="285">
                  <c:v>27.2</c:v>
                </c:pt>
                <c:pt idx="286">
                  <c:v>26.5</c:v>
                </c:pt>
                <c:pt idx="287">
                  <c:v>26.8</c:v>
                </c:pt>
                <c:pt idx="288">
                  <c:v>27.3</c:v>
                </c:pt>
                <c:pt idx="289">
                  <c:v>28.5</c:v>
                </c:pt>
                <c:pt idx="290">
                  <c:v>31</c:v>
                </c:pt>
                <c:pt idx="291">
                  <c:v>30.2</c:v>
                </c:pt>
                <c:pt idx="292">
                  <c:v>29.4</c:v>
                </c:pt>
                <c:pt idx="293">
                  <c:v>27.7</c:v>
                </c:pt>
                <c:pt idx="294">
                  <c:v>28.4</c:v>
                </c:pt>
                <c:pt idx="295">
                  <c:v>38.1</c:v>
                </c:pt>
                <c:pt idx="296">
                  <c:v>49.8</c:v>
                </c:pt>
                <c:pt idx="297">
                  <c:v>54.2</c:v>
                </c:pt>
                <c:pt idx="298">
                  <c:v>54.2</c:v>
                </c:pt>
                <c:pt idx="299">
                  <c:v>54.4</c:v>
                </c:pt>
                <c:pt idx="300">
                  <c:v>49.1</c:v>
                </c:pt>
                <c:pt idx="301">
                  <c:v>45</c:v>
                </c:pt>
                <c:pt idx="302">
                  <c:v>41.2</c:v>
                </c:pt>
                <c:pt idx="303">
                  <c:v>34.799999999999997</c:v>
                </c:pt>
                <c:pt idx="304">
                  <c:v>29.6</c:v>
                </c:pt>
                <c:pt idx="305">
                  <c:v>23.8</c:v>
                </c:pt>
                <c:pt idx="306">
                  <c:v>21.7</c:v>
                </c:pt>
                <c:pt idx="307">
                  <c:v>19.8</c:v>
                </c:pt>
                <c:pt idx="308">
                  <c:v>19.8</c:v>
                </c:pt>
                <c:pt idx="309">
                  <c:v>23</c:v>
                </c:pt>
                <c:pt idx="310">
                  <c:v>25.9</c:v>
                </c:pt>
                <c:pt idx="311">
                  <c:v>27.6</c:v>
                </c:pt>
                <c:pt idx="312">
                  <c:v>28.3</c:v>
                </c:pt>
                <c:pt idx="313">
                  <c:v>26.6</c:v>
                </c:pt>
                <c:pt idx="314">
                  <c:v>27</c:v>
                </c:pt>
                <c:pt idx="315">
                  <c:v>26.1</c:v>
                </c:pt>
                <c:pt idx="316">
                  <c:v>25</c:v>
                </c:pt>
                <c:pt idx="317">
                  <c:v>24.9</c:v>
                </c:pt>
                <c:pt idx="318">
                  <c:v>22</c:v>
                </c:pt>
                <c:pt idx="319">
                  <c:v>18.100000000000001</c:v>
                </c:pt>
                <c:pt idx="320">
                  <c:v>17.3</c:v>
                </c:pt>
                <c:pt idx="321">
                  <c:v>18.5</c:v>
                </c:pt>
                <c:pt idx="322">
                  <c:v>19.100000000000001</c:v>
                </c:pt>
                <c:pt idx="323">
                  <c:v>17.5</c:v>
                </c:pt>
                <c:pt idx="324">
                  <c:v>21.2</c:v>
                </c:pt>
                <c:pt idx="325">
                  <c:v>20.5</c:v>
                </c:pt>
                <c:pt idx="326">
                  <c:v>20.9</c:v>
                </c:pt>
                <c:pt idx="327">
                  <c:v>19.8</c:v>
                </c:pt>
                <c:pt idx="328">
                  <c:v>18.600000000000001</c:v>
                </c:pt>
                <c:pt idx="329">
                  <c:v>16.8</c:v>
                </c:pt>
                <c:pt idx="330">
                  <c:v>14.4</c:v>
                </c:pt>
                <c:pt idx="331">
                  <c:v>12.2</c:v>
                </c:pt>
                <c:pt idx="332">
                  <c:v>11.2</c:v>
                </c:pt>
                <c:pt idx="333">
                  <c:v>11.2</c:v>
                </c:pt>
                <c:pt idx="334">
                  <c:v>11.7</c:v>
                </c:pt>
                <c:pt idx="335">
                  <c:v>12.1</c:v>
                </c:pt>
                <c:pt idx="336">
                  <c:v>12.2</c:v>
                </c:pt>
                <c:pt idx="337">
                  <c:v>12.1</c:v>
                </c:pt>
                <c:pt idx="338">
                  <c:v>12.5</c:v>
                </c:pt>
                <c:pt idx="339">
                  <c:v>12.4</c:v>
                </c:pt>
                <c:pt idx="340">
                  <c:v>13.5</c:v>
                </c:pt>
                <c:pt idx="341">
                  <c:v>14.2</c:v>
                </c:pt>
                <c:pt idx="342">
                  <c:v>15</c:v>
                </c:pt>
                <c:pt idx="343">
                  <c:v>15.2</c:v>
                </c:pt>
                <c:pt idx="344">
                  <c:v>15.4</c:v>
                </c:pt>
                <c:pt idx="345">
                  <c:v>15.6</c:v>
                </c:pt>
                <c:pt idx="346">
                  <c:v>14.5</c:v>
                </c:pt>
                <c:pt idx="347">
                  <c:v>14.1</c:v>
                </c:pt>
                <c:pt idx="348">
                  <c:v>13.9</c:v>
                </c:pt>
                <c:pt idx="349">
                  <c:v>13.2</c:v>
                </c:pt>
                <c:pt idx="350">
                  <c:v>13.2</c:v>
                </c:pt>
                <c:pt idx="351">
                  <c:v>13.6</c:v>
                </c:pt>
                <c:pt idx="352">
                  <c:v>14.2</c:v>
                </c:pt>
                <c:pt idx="353">
                  <c:v>15</c:v>
                </c:pt>
                <c:pt idx="354">
                  <c:v>14.3</c:v>
                </c:pt>
                <c:pt idx="355">
                  <c:v>14.6</c:v>
                </c:pt>
                <c:pt idx="356">
                  <c:v>14.8</c:v>
                </c:pt>
                <c:pt idx="357">
                  <c:v>14.4</c:v>
                </c:pt>
                <c:pt idx="358">
                  <c:v>14.3</c:v>
                </c:pt>
                <c:pt idx="359">
                  <c:v>14.3</c:v>
                </c:pt>
                <c:pt idx="360">
                  <c:v>13.5</c:v>
                </c:pt>
                <c:pt idx="361">
                  <c:v>12.8</c:v>
                </c:pt>
                <c:pt idx="362">
                  <c:v>11.3</c:v>
                </c:pt>
                <c:pt idx="363">
                  <c:v>9.31</c:v>
                </c:pt>
                <c:pt idx="364">
                  <c:v>10.7</c:v>
                </c:pt>
                <c:pt idx="365">
                  <c:v>11.3</c:v>
                </c:pt>
                <c:pt idx="366">
                  <c:v>12.4</c:v>
                </c:pt>
                <c:pt idx="367">
                  <c:v>12.6</c:v>
                </c:pt>
                <c:pt idx="368">
                  <c:v>13.9</c:v>
                </c:pt>
                <c:pt idx="369">
                  <c:v>14.8</c:v>
                </c:pt>
                <c:pt idx="370">
                  <c:v>15.6</c:v>
                </c:pt>
                <c:pt idx="371">
                  <c:v>15.6</c:v>
                </c:pt>
                <c:pt idx="372">
                  <c:v>16.100000000000001</c:v>
                </c:pt>
                <c:pt idx="373">
                  <c:v>20.3</c:v>
                </c:pt>
                <c:pt idx="374">
                  <c:v>54.6</c:v>
                </c:pt>
                <c:pt idx="375">
                  <c:v>83.8</c:v>
                </c:pt>
                <c:pt idx="376">
                  <c:v>67.2</c:v>
                </c:pt>
                <c:pt idx="377">
                  <c:v>54.5</c:v>
                </c:pt>
                <c:pt idx="378">
                  <c:v>52.2</c:v>
                </c:pt>
                <c:pt idx="379">
                  <c:v>47.5</c:v>
                </c:pt>
                <c:pt idx="380">
                  <c:v>44.2</c:v>
                </c:pt>
                <c:pt idx="381">
                  <c:v>38.5</c:v>
                </c:pt>
                <c:pt idx="382">
                  <c:v>38.700000000000003</c:v>
                </c:pt>
                <c:pt idx="383">
                  <c:v>38.200000000000003</c:v>
                </c:pt>
                <c:pt idx="384">
                  <c:v>36.299999999999997</c:v>
                </c:pt>
                <c:pt idx="385">
                  <c:v>33.200000000000003</c:v>
                </c:pt>
                <c:pt idx="386">
                  <c:v>32.5</c:v>
                </c:pt>
                <c:pt idx="387">
                  <c:v>31</c:v>
                </c:pt>
                <c:pt idx="388">
                  <c:v>31</c:v>
                </c:pt>
                <c:pt idx="389">
                  <c:v>30.9</c:v>
                </c:pt>
                <c:pt idx="390">
                  <c:v>28.9</c:v>
                </c:pt>
                <c:pt idx="391">
                  <c:v>29</c:v>
                </c:pt>
                <c:pt idx="392">
                  <c:v>29.3</c:v>
                </c:pt>
                <c:pt idx="393">
                  <c:v>29.6</c:v>
                </c:pt>
                <c:pt idx="394">
                  <c:v>29</c:v>
                </c:pt>
                <c:pt idx="395">
                  <c:v>27.5</c:v>
                </c:pt>
                <c:pt idx="396">
                  <c:v>25.7</c:v>
                </c:pt>
                <c:pt idx="397">
                  <c:v>24.4</c:v>
                </c:pt>
                <c:pt idx="398">
                  <c:v>22.6</c:v>
                </c:pt>
                <c:pt idx="399">
                  <c:v>21.1</c:v>
                </c:pt>
                <c:pt idx="400">
                  <c:v>20.7</c:v>
                </c:pt>
                <c:pt idx="401">
                  <c:v>19.5</c:v>
                </c:pt>
                <c:pt idx="402">
                  <c:v>17.600000000000001</c:v>
                </c:pt>
                <c:pt idx="403">
                  <c:v>18.100000000000001</c:v>
                </c:pt>
                <c:pt idx="404">
                  <c:v>18.5</c:v>
                </c:pt>
                <c:pt idx="405">
                  <c:v>19.2</c:v>
                </c:pt>
                <c:pt idx="406">
                  <c:v>18.7</c:v>
                </c:pt>
                <c:pt idx="407">
                  <c:v>18.3</c:v>
                </c:pt>
                <c:pt idx="408">
                  <c:v>18.600000000000001</c:v>
                </c:pt>
                <c:pt idx="409">
                  <c:v>17.8</c:v>
                </c:pt>
                <c:pt idx="410">
                  <c:v>17.5</c:v>
                </c:pt>
                <c:pt idx="411">
                  <c:v>17.3</c:v>
                </c:pt>
                <c:pt idx="412">
                  <c:v>17.399999999999999</c:v>
                </c:pt>
                <c:pt idx="413">
                  <c:v>16.399999999999999</c:v>
                </c:pt>
                <c:pt idx="414">
                  <c:v>16.399999999999999</c:v>
                </c:pt>
                <c:pt idx="415">
                  <c:v>16.7</c:v>
                </c:pt>
                <c:pt idx="416">
                  <c:v>16.7</c:v>
                </c:pt>
                <c:pt idx="417">
                  <c:v>15.9</c:v>
                </c:pt>
                <c:pt idx="418">
                  <c:v>16.100000000000001</c:v>
                </c:pt>
                <c:pt idx="419">
                  <c:v>17.100000000000001</c:v>
                </c:pt>
                <c:pt idx="420">
                  <c:v>18.600000000000001</c:v>
                </c:pt>
                <c:pt idx="421">
                  <c:v>18.600000000000001</c:v>
                </c:pt>
                <c:pt idx="422">
                  <c:v>19.5</c:v>
                </c:pt>
                <c:pt idx="423">
                  <c:v>19.600000000000001</c:v>
                </c:pt>
                <c:pt idx="424">
                  <c:v>19.399999999999999</c:v>
                </c:pt>
                <c:pt idx="425">
                  <c:v>18.899999999999999</c:v>
                </c:pt>
                <c:pt idx="426">
                  <c:v>21</c:v>
                </c:pt>
                <c:pt idx="427">
                  <c:v>23.2</c:v>
                </c:pt>
                <c:pt idx="428">
                  <c:v>25.3</c:v>
                </c:pt>
                <c:pt idx="429">
                  <c:v>24.1</c:v>
                </c:pt>
                <c:pt idx="430">
                  <c:v>23.7</c:v>
                </c:pt>
                <c:pt idx="431">
                  <c:v>22.2</c:v>
                </c:pt>
                <c:pt idx="432">
                  <c:v>20.2</c:v>
                </c:pt>
                <c:pt idx="433">
                  <c:v>22.3</c:v>
                </c:pt>
                <c:pt idx="434">
                  <c:v>24.5</c:v>
                </c:pt>
                <c:pt idx="435">
                  <c:v>24.5</c:v>
                </c:pt>
                <c:pt idx="436">
                  <c:v>23.1</c:v>
                </c:pt>
                <c:pt idx="437">
                  <c:v>21.2</c:v>
                </c:pt>
                <c:pt idx="438">
                  <c:v>19.899999999999999</c:v>
                </c:pt>
                <c:pt idx="439">
                  <c:v>19.100000000000001</c:v>
                </c:pt>
                <c:pt idx="440">
                  <c:v>16.600000000000001</c:v>
                </c:pt>
                <c:pt idx="441">
                  <c:v>15.5</c:v>
                </c:pt>
                <c:pt idx="442">
                  <c:v>16.7</c:v>
                </c:pt>
                <c:pt idx="443">
                  <c:v>17</c:v>
                </c:pt>
                <c:pt idx="444">
                  <c:v>15</c:v>
                </c:pt>
                <c:pt idx="445">
                  <c:v>12.9</c:v>
                </c:pt>
                <c:pt idx="446">
                  <c:v>13.3</c:v>
                </c:pt>
                <c:pt idx="447">
                  <c:v>12.7</c:v>
                </c:pt>
                <c:pt idx="448">
                  <c:v>12.6</c:v>
                </c:pt>
                <c:pt idx="449">
                  <c:v>11.1</c:v>
                </c:pt>
                <c:pt idx="450">
                  <c:v>12.5</c:v>
                </c:pt>
                <c:pt idx="451">
                  <c:v>16.100000000000001</c:v>
                </c:pt>
                <c:pt idx="452">
                  <c:v>14.4</c:v>
                </c:pt>
                <c:pt idx="453">
                  <c:v>15</c:v>
                </c:pt>
                <c:pt idx="454">
                  <c:v>15.8</c:v>
                </c:pt>
                <c:pt idx="455">
                  <c:v>17.7</c:v>
                </c:pt>
                <c:pt idx="456">
                  <c:v>20.6</c:v>
                </c:pt>
                <c:pt idx="457">
                  <c:v>22.1</c:v>
                </c:pt>
                <c:pt idx="458">
                  <c:v>22.1</c:v>
                </c:pt>
                <c:pt idx="459">
                  <c:v>21.2</c:v>
                </c:pt>
                <c:pt idx="460">
                  <c:v>19.8</c:v>
                </c:pt>
                <c:pt idx="461">
                  <c:v>18.100000000000001</c:v>
                </c:pt>
                <c:pt idx="462">
                  <c:v>17.100000000000001</c:v>
                </c:pt>
                <c:pt idx="463">
                  <c:v>15.7</c:v>
                </c:pt>
                <c:pt idx="464">
                  <c:v>14.5</c:v>
                </c:pt>
                <c:pt idx="465">
                  <c:v>13.2</c:v>
                </c:pt>
                <c:pt idx="466">
                  <c:v>12.1</c:v>
                </c:pt>
                <c:pt idx="467">
                  <c:v>11.8</c:v>
                </c:pt>
                <c:pt idx="468">
                  <c:v>11.3</c:v>
                </c:pt>
                <c:pt idx="469">
                  <c:v>11.2</c:v>
                </c:pt>
                <c:pt idx="470">
                  <c:v>10.6</c:v>
                </c:pt>
                <c:pt idx="471">
                  <c:v>10.8</c:v>
                </c:pt>
                <c:pt idx="472">
                  <c:v>9.59</c:v>
                </c:pt>
                <c:pt idx="473">
                  <c:v>8.82</c:v>
                </c:pt>
                <c:pt idx="474">
                  <c:v>8.2200000000000006</c:v>
                </c:pt>
                <c:pt idx="475">
                  <c:v>8.35</c:v>
                </c:pt>
                <c:pt idx="476">
                  <c:v>7.82</c:v>
                </c:pt>
                <c:pt idx="477">
                  <c:v>7.21</c:v>
                </c:pt>
                <c:pt idx="478">
                  <c:v>7.12</c:v>
                </c:pt>
                <c:pt idx="479">
                  <c:v>7.54</c:v>
                </c:pt>
                <c:pt idx="480">
                  <c:v>7.5</c:v>
                </c:pt>
                <c:pt idx="481">
                  <c:v>6.9</c:v>
                </c:pt>
                <c:pt idx="482">
                  <c:v>6.76</c:v>
                </c:pt>
                <c:pt idx="483">
                  <c:v>6.48</c:v>
                </c:pt>
                <c:pt idx="484">
                  <c:v>5.83</c:v>
                </c:pt>
                <c:pt idx="485">
                  <c:v>5.34</c:v>
                </c:pt>
                <c:pt idx="486">
                  <c:v>5.78</c:v>
                </c:pt>
                <c:pt idx="487">
                  <c:v>7.7</c:v>
                </c:pt>
                <c:pt idx="488">
                  <c:v>8.2200000000000006</c:v>
                </c:pt>
                <c:pt idx="489">
                  <c:v>7.4</c:v>
                </c:pt>
                <c:pt idx="490">
                  <c:v>7.8</c:v>
                </c:pt>
                <c:pt idx="491">
                  <c:v>8.24</c:v>
                </c:pt>
                <c:pt idx="492">
                  <c:v>6.77</c:v>
                </c:pt>
                <c:pt idx="493">
                  <c:v>6.82</c:v>
                </c:pt>
                <c:pt idx="494">
                  <c:v>6.84</c:v>
                </c:pt>
                <c:pt idx="495">
                  <c:v>6.34</c:v>
                </c:pt>
                <c:pt idx="496">
                  <c:v>6.53</c:v>
                </c:pt>
                <c:pt idx="497">
                  <c:v>5.91</c:v>
                </c:pt>
                <c:pt idx="498">
                  <c:v>5.66</c:v>
                </c:pt>
                <c:pt idx="499">
                  <c:v>5.23</c:v>
                </c:pt>
                <c:pt idx="500">
                  <c:v>5.4</c:v>
                </c:pt>
                <c:pt idx="501">
                  <c:v>4.26</c:v>
                </c:pt>
                <c:pt idx="502">
                  <c:v>4.5199999999999996</c:v>
                </c:pt>
                <c:pt idx="503">
                  <c:v>4.2</c:v>
                </c:pt>
                <c:pt idx="504">
                  <c:v>6.74</c:v>
                </c:pt>
                <c:pt idx="505">
                  <c:v>9.24</c:v>
                </c:pt>
                <c:pt idx="506">
                  <c:v>7.75</c:v>
                </c:pt>
                <c:pt idx="507">
                  <c:v>6.81</c:v>
                </c:pt>
                <c:pt idx="508">
                  <c:v>6.39</c:v>
                </c:pt>
                <c:pt idx="509">
                  <c:v>6.36</c:v>
                </c:pt>
                <c:pt idx="510">
                  <c:v>10.1</c:v>
                </c:pt>
                <c:pt idx="511">
                  <c:v>12.5</c:v>
                </c:pt>
                <c:pt idx="512">
                  <c:v>11.3</c:v>
                </c:pt>
                <c:pt idx="513">
                  <c:v>9.52</c:v>
                </c:pt>
                <c:pt idx="514">
                  <c:v>8.9</c:v>
                </c:pt>
                <c:pt idx="515">
                  <c:v>7.03</c:v>
                </c:pt>
                <c:pt idx="516">
                  <c:v>6.7</c:v>
                </c:pt>
                <c:pt idx="517">
                  <c:v>6.25</c:v>
                </c:pt>
                <c:pt idx="518">
                  <c:v>5.92</c:v>
                </c:pt>
                <c:pt idx="519">
                  <c:v>4.8099999999999996</c:v>
                </c:pt>
                <c:pt idx="520">
                  <c:v>4.1100000000000003</c:v>
                </c:pt>
                <c:pt idx="521">
                  <c:v>3.47</c:v>
                </c:pt>
                <c:pt idx="522">
                  <c:v>3.32</c:v>
                </c:pt>
                <c:pt idx="523">
                  <c:v>3.2</c:v>
                </c:pt>
                <c:pt idx="524">
                  <c:v>4.75</c:v>
                </c:pt>
                <c:pt idx="525">
                  <c:v>4.6500000000000004</c:v>
                </c:pt>
                <c:pt idx="526">
                  <c:v>5.82</c:v>
                </c:pt>
                <c:pt idx="527">
                  <c:v>6.16</c:v>
                </c:pt>
                <c:pt idx="528">
                  <c:v>5.3</c:v>
                </c:pt>
                <c:pt idx="529">
                  <c:v>6.98</c:v>
                </c:pt>
                <c:pt idx="530">
                  <c:v>13.3</c:v>
                </c:pt>
                <c:pt idx="531">
                  <c:v>8.32</c:v>
                </c:pt>
                <c:pt idx="532">
                  <c:v>6.76</c:v>
                </c:pt>
                <c:pt idx="533">
                  <c:v>6.2</c:v>
                </c:pt>
                <c:pt idx="534">
                  <c:v>5.64</c:v>
                </c:pt>
                <c:pt idx="535">
                  <c:v>5.46</c:v>
                </c:pt>
                <c:pt idx="536">
                  <c:v>4.96</c:v>
                </c:pt>
                <c:pt idx="537">
                  <c:v>4.3499999999999996</c:v>
                </c:pt>
                <c:pt idx="538">
                  <c:v>6.58</c:v>
                </c:pt>
                <c:pt idx="539">
                  <c:v>7.18</c:v>
                </c:pt>
                <c:pt idx="540">
                  <c:v>6.68</c:v>
                </c:pt>
                <c:pt idx="541">
                  <c:v>6.3</c:v>
                </c:pt>
                <c:pt idx="542">
                  <c:v>5.32</c:v>
                </c:pt>
                <c:pt idx="543">
                  <c:v>4.72</c:v>
                </c:pt>
                <c:pt idx="544">
                  <c:v>5.22</c:v>
                </c:pt>
                <c:pt idx="545">
                  <c:v>3.29</c:v>
                </c:pt>
                <c:pt idx="546">
                  <c:v>4.58</c:v>
                </c:pt>
                <c:pt idx="547">
                  <c:v>4.05</c:v>
                </c:pt>
                <c:pt idx="548">
                  <c:v>2.99</c:v>
                </c:pt>
                <c:pt idx="549">
                  <c:v>2.44</c:v>
                </c:pt>
                <c:pt idx="550">
                  <c:v>2.29</c:v>
                </c:pt>
                <c:pt idx="551">
                  <c:v>2.54</c:v>
                </c:pt>
                <c:pt idx="552">
                  <c:v>2.36</c:v>
                </c:pt>
                <c:pt idx="553">
                  <c:v>2.97</c:v>
                </c:pt>
                <c:pt idx="554">
                  <c:v>2.4500000000000002</c:v>
                </c:pt>
                <c:pt idx="555">
                  <c:v>2.31</c:v>
                </c:pt>
                <c:pt idx="556">
                  <c:v>2</c:v>
                </c:pt>
                <c:pt idx="557">
                  <c:v>1.95</c:v>
                </c:pt>
                <c:pt idx="558">
                  <c:v>2.13</c:v>
                </c:pt>
                <c:pt idx="559">
                  <c:v>2.57</c:v>
                </c:pt>
                <c:pt idx="560">
                  <c:v>1.95</c:v>
                </c:pt>
                <c:pt idx="561">
                  <c:v>1.97</c:v>
                </c:pt>
                <c:pt idx="562">
                  <c:v>1.99</c:v>
                </c:pt>
                <c:pt idx="563">
                  <c:v>1.63</c:v>
                </c:pt>
                <c:pt idx="564">
                  <c:v>1.81</c:v>
                </c:pt>
                <c:pt idx="565">
                  <c:v>1.49</c:v>
                </c:pt>
                <c:pt idx="566">
                  <c:v>2.35</c:v>
                </c:pt>
                <c:pt idx="567">
                  <c:v>1.61</c:v>
                </c:pt>
                <c:pt idx="568">
                  <c:v>1.32</c:v>
                </c:pt>
                <c:pt idx="569">
                  <c:v>1.32</c:v>
                </c:pt>
                <c:pt idx="570">
                  <c:v>1.68</c:v>
                </c:pt>
                <c:pt idx="571">
                  <c:v>1.46</c:v>
                </c:pt>
                <c:pt idx="572">
                  <c:v>1.51</c:v>
                </c:pt>
                <c:pt idx="573">
                  <c:v>2.5099999999999998</c:v>
                </c:pt>
                <c:pt idx="574">
                  <c:v>1.46</c:v>
                </c:pt>
                <c:pt idx="575">
                  <c:v>1.58</c:v>
                </c:pt>
                <c:pt idx="576">
                  <c:v>1.71</c:v>
                </c:pt>
                <c:pt idx="577">
                  <c:v>1.26</c:v>
                </c:pt>
                <c:pt idx="578">
                  <c:v>1.1499999999999999</c:v>
                </c:pt>
                <c:pt idx="579">
                  <c:v>1.19</c:v>
                </c:pt>
                <c:pt idx="580">
                  <c:v>1.38</c:v>
                </c:pt>
                <c:pt idx="581">
                  <c:v>1.22</c:v>
                </c:pt>
                <c:pt idx="582">
                  <c:v>1.18</c:v>
                </c:pt>
                <c:pt idx="583">
                  <c:v>1.05</c:v>
                </c:pt>
                <c:pt idx="584">
                  <c:v>1.1000000000000001</c:v>
                </c:pt>
                <c:pt idx="585">
                  <c:v>1.05</c:v>
                </c:pt>
                <c:pt idx="586">
                  <c:v>0.90900000000000003</c:v>
                </c:pt>
                <c:pt idx="587">
                  <c:v>0.997</c:v>
                </c:pt>
                <c:pt idx="588">
                  <c:v>0.9</c:v>
                </c:pt>
                <c:pt idx="589">
                  <c:v>0.85199999999999998</c:v>
                </c:pt>
                <c:pt idx="590">
                  <c:v>0.875</c:v>
                </c:pt>
                <c:pt idx="591">
                  <c:v>0.85099999999999998</c:v>
                </c:pt>
                <c:pt idx="592">
                  <c:v>1.73</c:v>
                </c:pt>
                <c:pt idx="593">
                  <c:v>3.5</c:v>
                </c:pt>
                <c:pt idx="594">
                  <c:v>6.07</c:v>
                </c:pt>
                <c:pt idx="595">
                  <c:v>4.38</c:v>
                </c:pt>
                <c:pt idx="596">
                  <c:v>3.23</c:v>
                </c:pt>
                <c:pt idx="597">
                  <c:v>2.96</c:v>
                </c:pt>
                <c:pt idx="598">
                  <c:v>2.52</c:v>
                </c:pt>
                <c:pt idx="599">
                  <c:v>2.16</c:v>
                </c:pt>
                <c:pt idx="600">
                  <c:v>2.11</c:v>
                </c:pt>
                <c:pt idx="601">
                  <c:v>1.84</c:v>
                </c:pt>
                <c:pt idx="602">
                  <c:v>1.6</c:v>
                </c:pt>
                <c:pt idx="603">
                  <c:v>1.51</c:v>
                </c:pt>
                <c:pt idx="604">
                  <c:v>1.49</c:v>
                </c:pt>
                <c:pt idx="605">
                  <c:v>1.61</c:v>
                </c:pt>
                <c:pt idx="606">
                  <c:v>1.78</c:v>
                </c:pt>
                <c:pt idx="607">
                  <c:v>1.5</c:v>
                </c:pt>
                <c:pt idx="608">
                  <c:v>1.53</c:v>
                </c:pt>
                <c:pt idx="609">
                  <c:v>2.06</c:v>
                </c:pt>
                <c:pt idx="610">
                  <c:v>1.63</c:v>
                </c:pt>
                <c:pt idx="611">
                  <c:v>2</c:v>
                </c:pt>
                <c:pt idx="612">
                  <c:v>2.79</c:v>
                </c:pt>
                <c:pt idx="613">
                  <c:v>1.74</c:v>
                </c:pt>
                <c:pt idx="614">
                  <c:v>1.9</c:v>
                </c:pt>
                <c:pt idx="615">
                  <c:v>1.95</c:v>
                </c:pt>
                <c:pt idx="616">
                  <c:v>2.81</c:v>
                </c:pt>
                <c:pt idx="617">
                  <c:v>3.41</c:v>
                </c:pt>
                <c:pt idx="618">
                  <c:v>3.16</c:v>
                </c:pt>
                <c:pt idx="619">
                  <c:v>2.74</c:v>
                </c:pt>
                <c:pt idx="620">
                  <c:v>2.37</c:v>
                </c:pt>
                <c:pt idx="621">
                  <c:v>2.42</c:v>
                </c:pt>
                <c:pt idx="622">
                  <c:v>2.77</c:v>
                </c:pt>
                <c:pt idx="623">
                  <c:v>2.1800000000000002</c:v>
                </c:pt>
                <c:pt idx="624">
                  <c:v>2.2999999999999998</c:v>
                </c:pt>
                <c:pt idx="625">
                  <c:v>2.0099999999999998</c:v>
                </c:pt>
                <c:pt idx="626">
                  <c:v>2.6</c:v>
                </c:pt>
                <c:pt idx="627">
                  <c:v>3.13</c:v>
                </c:pt>
                <c:pt idx="628">
                  <c:v>3.14</c:v>
                </c:pt>
                <c:pt idx="629">
                  <c:v>3.39</c:v>
                </c:pt>
                <c:pt idx="630">
                  <c:v>3.72</c:v>
                </c:pt>
                <c:pt idx="631">
                  <c:v>4.55</c:v>
                </c:pt>
                <c:pt idx="632">
                  <c:v>4.76</c:v>
                </c:pt>
                <c:pt idx="633">
                  <c:v>7.51</c:v>
                </c:pt>
                <c:pt idx="634">
                  <c:v>9.7200000000000006</c:v>
                </c:pt>
                <c:pt idx="635">
                  <c:v>9.9499999999999993</c:v>
                </c:pt>
                <c:pt idx="636">
                  <c:v>9.6300000000000008</c:v>
                </c:pt>
                <c:pt idx="637">
                  <c:v>9.99</c:v>
                </c:pt>
                <c:pt idx="638">
                  <c:v>9.81</c:v>
                </c:pt>
                <c:pt idx="639">
                  <c:v>10.4</c:v>
                </c:pt>
                <c:pt idx="640">
                  <c:v>11.5</c:v>
                </c:pt>
                <c:pt idx="641">
                  <c:v>12.9</c:v>
                </c:pt>
                <c:pt idx="642">
                  <c:v>14.8</c:v>
                </c:pt>
                <c:pt idx="643">
                  <c:v>12.5</c:v>
                </c:pt>
                <c:pt idx="644">
                  <c:v>12.8</c:v>
                </c:pt>
                <c:pt idx="645">
                  <c:v>13.9</c:v>
                </c:pt>
                <c:pt idx="646">
                  <c:v>12.7</c:v>
                </c:pt>
                <c:pt idx="647">
                  <c:v>12.2</c:v>
                </c:pt>
                <c:pt idx="648">
                  <c:v>11.6</c:v>
                </c:pt>
                <c:pt idx="649">
                  <c:v>10.7</c:v>
                </c:pt>
                <c:pt idx="650">
                  <c:v>10.3</c:v>
                </c:pt>
                <c:pt idx="651">
                  <c:v>11.1</c:v>
                </c:pt>
                <c:pt idx="652">
                  <c:v>13.1</c:v>
                </c:pt>
                <c:pt idx="653">
                  <c:v>12.9</c:v>
                </c:pt>
                <c:pt idx="654">
                  <c:v>13.3</c:v>
                </c:pt>
                <c:pt idx="655">
                  <c:v>12.7</c:v>
                </c:pt>
                <c:pt idx="656">
                  <c:v>13.2</c:v>
                </c:pt>
                <c:pt idx="657">
                  <c:v>13.2</c:v>
                </c:pt>
                <c:pt idx="658">
                  <c:v>15.6</c:v>
                </c:pt>
                <c:pt idx="659">
                  <c:v>15.6</c:v>
                </c:pt>
                <c:pt idx="660">
                  <c:v>15.9</c:v>
                </c:pt>
                <c:pt idx="661">
                  <c:v>15</c:v>
                </c:pt>
                <c:pt idx="662">
                  <c:v>12.9</c:v>
                </c:pt>
                <c:pt idx="663">
                  <c:v>13</c:v>
                </c:pt>
                <c:pt idx="664">
                  <c:v>11.8</c:v>
                </c:pt>
                <c:pt idx="665">
                  <c:v>8.68</c:v>
                </c:pt>
                <c:pt idx="666">
                  <c:v>8.18</c:v>
                </c:pt>
                <c:pt idx="667">
                  <c:v>7.17</c:v>
                </c:pt>
                <c:pt idx="668">
                  <c:v>7.11</c:v>
                </c:pt>
                <c:pt idx="669">
                  <c:v>8.57</c:v>
                </c:pt>
                <c:pt idx="670">
                  <c:v>8.4</c:v>
                </c:pt>
                <c:pt idx="671">
                  <c:v>7.76</c:v>
                </c:pt>
                <c:pt idx="672">
                  <c:v>8.91</c:v>
                </c:pt>
                <c:pt idx="673">
                  <c:v>8.65</c:v>
                </c:pt>
                <c:pt idx="674">
                  <c:v>8.86</c:v>
                </c:pt>
                <c:pt idx="675">
                  <c:v>8.73</c:v>
                </c:pt>
                <c:pt idx="676">
                  <c:v>8.73</c:v>
                </c:pt>
                <c:pt idx="677">
                  <c:v>9.5299999999999994</c:v>
                </c:pt>
                <c:pt idx="678">
                  <c:v>9.7200000000000006</c:v>
                </c:pt>
                <c:pt idx="679">
                  <c:v>9.11</c:v>
                </c:pt>
                <c:pt idx="680">
                  <c:v>8.11</c:v>
                </c:pt>
                <c:pt idx="681">
                  <c:v>7.16</c:v>
                </c:pt>
                <c:pt idx="682">
                  <c:v>6.54</c:v>
                </c:pt>
                <c:pt idx="683">
                  <c:v>8.68</c:v>
                </c:pt>
                <c:pt idx="684">
                  <c:v>10</c:v>
                </c:pt>
                <c:pt idx="685">
                  <c:v>9.5500000000000007</c:v>
                </c:pt>
                <c:pt idx="686">
                  <c:v>8.32</c:v>
                </c:pt>
                <c:pt idx="687">
                  <c:v>8.2799999999999994</c:v>
                </c:pt>
                <c:pt idx="688">
                  <c:v>11.8</c:v>
                </c:pt>
                <c:pt idx="689">
                  <c:v>24.4</c:v>
                </c:pt>
                <c:pt idx="690">
                  <c:v>31.2</c:v>
                </c:pt>
                <c:pt idx="691">
                  <c:v>25.3</c:v>
                </c:pt>
                <c:pt idx="692">
                  <c:v>20.100000000000001</c:v>
                </c:pt>
                <c:pt idx="693">
                  <c:v>18.399999999999999</c:v>
                </c:pt>
                <c:pt idx="694">
                  <c:v>17</c:v>
                </c:pt>
                <c:pt idx="695">
                  <c:v>15.9</c:v>
                </c:pt>
                <c:pt idx="696">
                  <c:v>14.9</c:v>
                </c:pt>
                <c:pt idx="697">
                  <c:v>14.8</c:v>
                </c:pt>
                <c:pt idx="698">
                  <c:v>15.5</c:v>
                </c:pt>
                <c:pt idx="699">
                  <c:v>24.3</c:v>
                </c:pt>
                <c:pt idx="700">
                  <c:v>52.2</c:v>
                </c:pt>
                <c:pt idx="701">
                  <c:v>57.6</c:v>
                </c:pt>
                <c:pt idx="702">
                  <c:v>45.8</c:v>
                </c:pt>
                <c:pt idx="703">
                  <c:v>40.4</c:v>
                </c:pt>
                <c:pt idx="704">
                  <c:v>37.200000000000003</c:v>
                </c:pt>
                <c:pt idx="705">
                  <c:v>31.9</c:v>
                </c:pt>
                <c:pt idx="706">
                  <c:v>28.4</c:v>
                </c:pt>
                <c:pt idx="707">
                  <c:v>25.3</c:v>
                </c:pt>
                <c:pt idx="708">
                  <c:v>24.2</c:v>
                </c:pt>
                <c:pt idx="709">
                  <c:v>23.1</c:v>
                </c:pt>
                <c:pt idx="710">
                  <c:v>21.5</c:v>
                </c:pt>
                <c:pt idx="711">
                  <c:v>22.1</c:v>
                </c:pt>
                <c:pt idx="712">
                  <c:v>21.5</c:v>
                </c:pt>
                <c:pt idx="713">
                  <c:v>20.399999999999999</c:v>
                </c:pt>
                <c:pt idx="714">
                  <c:v>18.8</c:v>
                </c:pt>
                <c:pt idx="715">
                  <c:v>18.100000000000001</c:v>
                </c:pt>
                <c:pt idx="716">
                  <c:v>17.899999999999999</c:v>
                </c:pt>
                <c:pt idx="717">
                  <c:v>17.3</c:v>
                </c:pt>
                <c:pt idx="718">
                  <c:v>16.600000000000001</c:v>
                </c:pt>
                <c:pt idx="719">
                  <c:v>16</c:v>
                </c:pt>
                <c:pt idx="720">
                  <c:v>15.2</c:v>
                </c:pt>
                <c:pt idx="721">
                  <c:v>15</c:v>
                </c:pt>
                <c:pt idx="722">
                  <c:v>14.2</c:v>
                </c:pt>
                <c:pt idx="723">
                  <c:v>13.8</c:v>
                </c:pt>
                <c:pt idx="724">
                  <c:v>13.3</c:v>
                </c:pt>
                <c:pt idx="725">
                  <c:v>11.8</c:v>
                </c:pt>
                <c:pt idx="726">
                  <c:v>11.3</c:v>
                </c:pt>
                <c:pt idx="727">
                  <c:v>11</c:v>
                </c:pt>
                <c:pt idx="728">
                  <c:v>12.1</c:v>
                </c:pt>
                <c:pt idx="729">
                  <c:v>11.3</c:v>
                </c:pt>
                <c:pt idx="730">
                  <c:v>9.2200000000000006</c:v>
                </c:pt>
                <c:pt idx="731">
                  <c:v>9.4499999999999993</c:v>
                </c:pt>
                <c:pt idx="732">
                  <c:v>9.1</c:v>
                </c:pt>
                <c:pt idx="733">
                  <c:v>7.56</c:v>
                </c:pt>
                <c:pt idx="734">
                  <c:v>8.98</c:v>
                </c:pt>
                <c:pt idx="735">
                  <c:v>9.5</c:v>
                </c:pt>
                <c:pt idx="736">
                  <c:v>10.8</c:v>
                </c:pt>
                <c:pt idx="737">
                  <c:v>10.3</c:v>
                </c:pt>
                <c:pt idx="738">
                  <c:v>9.7100000000000009</c:v>
                </c:pt>
                <c:pt idx="739">
                  <c:v>8.8699999999999992</c:v>
                </c:pt>
                <c:pt idx="740">
                  <c:v>8.85</c:v>
                </c:pt>
                <c:pt idx="741">
                  <c:v>9.19</c:v>
                </c:pt>
                <c:pt idx="742">
                  <c:v>9.93</c:v>
                </c:pt>
                <c:pt idx="743">
                  <c:v>11.5</c:v>
                </c:pt>
                <c:pt idx="744">
                  <c:v>11.4</c:v>
                </c:pt>
                <c:pt idx="745">
                  <c:v>11.9</c:v>
                </c:pt>
                <c:pt idx="746">
                  <c:v>12.1</c:v>
                </c:pt>
                <c:pt idx="747">
                  <c:v>10.8</c:v>
                </c:pt>
                <c:pt idx="748">
                  <c:v>7.88</c:v>
                </c:pt>
                <c:pt idx="749">
                  <c:v>8.65</c:v>
                </c:pt>
                <c:pt idx="750">
                  <c:v>10.4</c:v>
                </c:pt>
                <c:pt idx="751">
                  <c:v>9.84</c:v>
                </c:pt>
                <c:pt idx="752">
                  <c:v>9.66</c:v>
                </c:pt>
                <c:pt idx="753">
                  <c:v>11.7</c:v>
                </c:pt>
                <c:pt idx="754">
                  <c:v>12.3</c:v>
                </c:pt>
                <c:pt idx="755">
                  <c:v>15.8</c:v>
                </c:pt>
                <c:pt idx="756">
                  <c:v>20.3</c:v>
                </c:pt>
                <c:pt idx="757">
                  <c:v>22.8</c:v>
                </c:pt>
                <c:pt idx="758">
                  <c:v>29.6</c:v>
                </c:pt>
                <c:pt idx="759">
                  <c:v>31.8</c:v>
                </c:pt>
                <c:pt idx="760">
                  <c:v>30</c:v>
                </c:pt>
                <c:pt idx="761">
                  <c:v>32.799999999999997</c:v>
                </c:pt>
                <c:pt idx="762">
                  <c:v>41</c:v>
                </c:pt>
                <c:pt idx="763">
                  <c:v>39.1</c:v>
                </c:pt>
                <c:pt idx="764">
                  <c:v>33.799999999999997</c:v>
                </c:pt>
                <c:pt idx="765">
                  <c:v>30.8</c:v>
                </c:pt>
                <c:pt idx="766">
                  <c:v>29.7</c:v>
                </c:pt>
                <c:pt idx="767">
                  <c:v>27.5</c:v>
                </c:pt>
                <c:pt idx="768">
                  <c:v>24.5</c:v>
                </c:pt>
                <c:pt idx="769">
                  <c:v>27.6</c:v>
                </c:pt>
                <c:pt idx="770">
                  <c:v>28.2</c:v>
                </c:pt>
                <c:pt idx="771">
                  <c:v>28.8</c:v>
                </c:pt>
                <c:pt idx="772">
                  <c:v>29.1</c:v>
                </c:pt>
                <c:pt idx="773">
                  <c:v>28.2</c:v>
                </c:pt>
                <c:pt idx="774">
                  <c:v>27.2</c:v>
                </c:pt>
                <c:pt idx="775">
                  <c:v>25.8</c:v>
                </c:pt>
                <c:pt idx="776">
                  <c:v>24.9</c:v>
                </c:pt>
                <c:pt idx="777">
                  <c:v>23.6</c:v>
                </c:pt>
                <c:pt idx="778">
                  <c:v>22.6</c:v>
                </c:pt>
                <c:pt idx="779">
                  <c:v>22.6</c:v>
                </c:pt>
                <c:pt idx="780">
                  <c:v>21.5</c:v>
                </c:pt>
                <c:pt idx="781">
                  <c:v>23.7</c:v>
                </c:pt>
                <c:pt idx="782">
                  <c:v>24.8</c:v>
                </c:pt>
                <c:pt idx="783">
                  <c:v>26.7</c:v>
                </c:pt>
                <c:pt idx="784">
                  <c:v>29.6</c:v>
                </c:pt>
                <c:pt idx="785">
                  <c:v>31.2</c:v>
                </c:pt>
                <c:pt idx="786">
                  <c:v>29.8</c:v>
                </c:pt>
                <c:pt idx="787">
                  <c:v>28.5</c:v>
                </c:pt>
                <c:pt idx="788">
                  <c:v>27.1</c:v>
                </c:pt>
                <c:pt idx="789">
                  <c:v>28.2</c:v>
                </c:pt>
                <c:pt idx="790">
                  <c:v>37.4</c:v>
                </c:pt>
                <c:pt idx="791">
                  <c:v>37.1</c:v>
                </c:pt>
                <c:pt idx="792">
                  <c:v>46.1</c:v>
                </c:pt>
                <c:pt idx="793">
                  <c:v>55.4</c:v>
                </c:pt>
                <c:pt idx="794">
                  <c:v>51</c:v>
                </c:pt>
                <c:pt idx="795">
                  <c:v>47.5</c:v>
                </c:pt>
                <c:pt idx="796">
                  <c:v>45</c:v>
                </c:pt>
                <c:pt idx="797">
                  <c:v>42.4</c:v>
                </c:pt>
                <c:pt idx="798">
                  <c:v>40.5</c:v>
                </c:pt>
                <c:pt idx="799">
                  <c:v>36.700000000000003</c:v>
                </c:pt>
                <c:pt idx="800">
                  <c:v>33.5</c:v>
                </c:pt>
                <c:pt idx="801">
                  <c:v>31.2</c:v>
                </c:pt>
                <c:pt idx="802">
                  <c:v>27.3</c:v>
                </c:pt>
                <c:pt idx="803">
                  <c:v>24</c:v>
                </c:pt>
                <c:pt idx="804">
                  <c:v>24</c:v>
                </c:pt>
                <c:pt idx="805">
                  <c:v>24.1</c:v>
                </c:pt>
                <c:pt idx="806">
                  <c:v>23.3</c:v>
                </c:pt>
                <c:pt idx="807">
                  <c:v>22.9</c:v>
                </c:pt>
                <c:pt idx="808">
                  <c:v>21.9</c:v>
                </c:pt>
                <c:pt idx="809">
                  <c:v>20.8</c:v>
                </c:pt>
                <c:pt idx="810">
                  <c:v>20.2</c:v>
                </c:pt>
                <c:pt idx="811">
                  <c:v>19.100000000000001</c:v>
                </c:pt>
                <c:pt idx="812">
                  <c:v>16.7</c:v>
                </c:pt>
                <c:pt idx="813">
                  <c:v>14.9</c:v>
                </c:pt>
                <c:pt idx="814">
                  <c:v>14.1</c:v>
                </c:pt>
                <c:pt idx="815">
                  <c:v>15.5</c:v>
                </c:pt>
                <c:pt idx="816">
                  <c:v>16.100000000000001</c:v>
                </c:pt>
                <c:pt idx="817">
                  <c:v>15</c:v>
                </c:pt>
                <c:pt idx="818">
                  <c:v>13.9</c:v>
                </c:pt>
                <c:pt idx="819">
                  <c:v>13.1</c:v>
                </c:pt>
                <c:pt idx="820">
                  <c:v>13.5</c:v>
                </c:pt>
                <c:pt idx="821">
                  <c:v>12.9</c:v>
                </c:pt>
                <c:pt idx="822">
                  <c:v>11.5</c:v>
                </c:pt>
                <c:pt idx="823">
                  <c:v>10.4</c:v>
                </c:pt>
                <c:pt idx="824">
                  <c:v>9.48</c:v>
                </c:pt>
                <c:pt idx="825">
                  <c:v>8.98</c:v>
                </c:pt>
                <c:pt idx="826">
                  <c:v>8.35</c:v>
                </c:pt>
                <c:pt idx="827">
                  <c:v>8.8000000000000007</c:v>
                </c:pt>
                <c:pt idx="828">
                  <c:v>8.9499999999999993</c:v>
                </c:pt>
                <c:pt idx="829">
                  <c:v>9.51</c:v>
                </c:pt>
                <c:pt idx="830">
                  <c:v>10.3</c:v>
                </c:pt>
                <c:pt idx="831">
                  <c:v>9.77</c:v>
                </c:pt>
                <c:pt idx="832">
                  <c:v>9.2799999999999994</c:v>
                </c:pt>
                <c:pt idx="833">
                  <c:v>9.11</c:v>
                </c:pt>
                <c:pt idx="834">
                  <c:v>10.5</c:v>
                </c:pt>
                <c:pt idx="835">
                  <c:v>9.9600000000000009</c:v>
                </c:pt>
                <c:pt idx="836">
                  <c:v>9.49</c:v>
                </c:pt>
                <c:pt idx="837">
                  <c:v>9.19</c:v>
                </c:pt>
                <c:pt idx="838">
                  <c:v>9.89</c:v>
                </c:pt>
                <c:pt idx="839">
                  <c:v>9.16</c:v>
                </c:pt>
                <c:pt idx="840">
                  <c:v>9.18</c:v>
                </c:pt>
                <c:pt idx="841">
                  <c:v>8.8800000000000008</c:v>
                </c:pt>
                <c:pt idx="842">
                  <c:v>8.42</c:v>
                </c:pt>
                <c:pt idx="843">
                  <c:v>7.53</c:v>
                </c:pt>
                <c:pt idx="844">
                  <c:v>8.1300000000000008</c:v>
                </c:pt>
                <c:pt idx="845">
                  <c:v>7.69</c:v>
                </c:pt>
                <c:pt idx="846">
                  <c:v>8.18</c:v>
                </c:pt>
                <c:pt idx="847">
                  <c:v>8.08</c:v>
                </c:pt>
                <c:pt idx="848">
                  <c:v>7.6</c:v>
                </c:pt>
                <c:pt idx="849">
                  <c:v>6.72</c:v>
                </c:pt>
                <c:pt idx="850">
                  <c:v>7.4</c:v>
                </c:pt>
                <c:pt idx="851">
                  <c:v>6.17</c:v>
                </c:pt>
                <c:pt idx="852">
                  <c:v>6.09</c:v>
                </c:pt>
                <c:pt idx="853">
                  <c:v>5.73</c:v>
                </c:pt>
                <c:pt idx="854">
                  <c:v>6.77</c:v>
                </c:pt>
                <c:pt idx="855">
                  <c:v>7.55</c:v>
                </c:pt>
                <c:pt idx="856">
                  <c:v>6.95</c:v>
                </c:pt>
                <c:pt idx="857">
                  <c:v>6.77</c:v>
                </c:pt>
                <c:pt idx="858">
                  <c:v>6.06</c:v>
                </c:pt>
                <c:pt idx="859">
                  <c:v>6.4</c:v>
                </c:pt>
                <c:pt idx="860">
                  <c:v>6.24</c:v>
                </c:pt>
                <c:pt idx="861">
                  <c:v>5.55</c:v>
                </c:pt>
                <c:pt idx="862">
                  <c:v>6.36</c:v>
                </c:pt>
                <c:pt idx="863">
                  <c:v>7.51</c:v>
                </c:pt>
                <c:pt idx="864">
                  <c:v>9.15</c:v>
                </c:pt>
                <c:pt idx="865">
                  <c:v>6.33</c:v>
                </c:pt>
                <c:pt idx="866">
                  <c:v>7.21</c:v>
                </c:pt>
                <c:pt idx="867">
                  <c:v>7.93</c:v>
                </c:pt>
                <c:pt idx="868">
                  <c:v>8.2799999999999994</c:v>
                </c:pt>
                <c:pt idx="869">
                  <c:v>6.94</c:v>
                </c:pt>
                <c:pt idx="870">
                  <c:v>5.99</c:v>
                </c:pt>
                <c:pt idx="871">
                  <c:v>5.27</c:v>
                </c:pt>
                <c:pt idx="872">
                  <c:v>5.34</c:v>
                </c:pt>
                <c:pt idx="873">
                  <c:v>5.03</c:v>
                </c:pt>
                <c:pt idx="874">
                  <c:v>11.1</c:v>
                </c:pt>
                <c:pt idx="875">
                  <c:v>15.5</c:v>
                </c:pt>
                <c:pt idx="876">
                  <c:v>12.5</c:v>
                </c:pt>
                <c:pt idx="877">
                  <c:v>9.17</c:v>
                </c:pt>
                <c:pt idx="878">
                  <c:v>8.23</c:v>
                </c:pt>
                <c:pt idx="879">
                  <c:v>7.62</c:v>
                </c:pt>
                <c:pt idx="880">
                  <c:v>6.7</c:v>
                </c:pt>
                <c:pt idx="881">
                  <c:v>11</c:v>
                </c:pt>
                <c:pt idx="882">
                  <c:v>13.2</c:v>
                </c:pt>
                <c:pt idx="883">
                  <c:v>11.4</c:v>
                </c:pt>
                <c:pt idx="884">
                  <c:v>12.9</c:v>
                </c:pt>
                <c:pt idx="885">
                  <c:v>16.600000000000001</c:v>
                </c:pt>
                <c:pt idx="886">
                  <c:v>18</c:v>
                </c:pt>
                <c:pt idx="887">
                  <c:v>18.899999999999999</c:v>
                </c:pt>
                <c:pt idx="888">
                  <c:v>18.3</c:v>
                </c:pt>
                <c:pt idx="889">
                  <c:v>15.3</c:v>
                </c:pt>
                <c:pt idx="890">
                  <c:v>12.2</c:v>
                </c:pt>
                <c:pt idx="891">
                  <c:v>10.8</c:v>
                </c:pt>
                <c:pt idx="892">
                  <c:v>8.2899999999999991</c:v>
                </c:pt>
                <c:pt idx="893">
                  <c:v>7.61</c:v>
                </c:pt>
                <c:pt idx="894">
                  <c:v>7.79</c:v>
                </c:pt>
                <c:pt idx="895">
                  <c:v>7.41</c:v>
                </c:pt>
                <c:pt idx="896">
                  <c:v>7.41</c:v>
                </c:pt>
                <c:pt idx="897">
                  <c:v>8.27</c:v>
                </c:pt>
                <c:pt idx="898">
                  <c:v>7.39</c:v>
                </c:pt>
                <c:pt idx="899">
                  <c:v>6.11</c:v>
                </c:pt>
                <c:pt idx="900">
                  <c:v>6.33</c:v>
                </c:pt>
                <c:pt idx="901">
                  <c:v>7.85</c:v>
                </c:pt>
                <c:pt idx="902">
                  <c:v>7.72</c:v>
                </c:pt>
                <c:pt idx="903">
                  <c:v>7.56</c:v>
                </c:pt>
                <c:pt idx="904">
                  <c:v>7.71</c:v>
                </c:pt>
                <c:pt idx="905">
                  <c:v>6.43</c:v>
                </c:pt>
                <c:pt idx="906">
                  <c:v>6.51</c:v>
                </c:pt>
                <c:pt idx="907">
                  <c:v>16.7</c:v>
                </c:pt>
                <c:pt idx="908">
                  <c:v>23.9</c:v>
                </c:pt>
                <c:pt idx="909">
                  <c:v>22.9</c:v>
                </c:pt>
                <c:pt idx="910">
                  <c:v>20.100000000000001</c:v>
                </c:pt>
                <c:pt idx="911">
                  <c:v>16.3</c:v>
                </c:pt>
                <c:pt idx="912">
                  <c:v>14.3</c:v>
                </c:pt>
                <c:pt idx="913">
                  <c:v>12.4</c:v>
                </c:pt>
                <c:pt idx="914">
                  <c:v>10.5</c:v>
                </c:pt>
                <c:pt idx="915">
                  <c:v>8.86</c:v>
                </c:pt>
                <c:pt idx="916">
                  <c:v>7.6</c:v>
                </c:pt>
                <c:pt idx="917">
                  <c:v>6.83</c:v>
                </c:pt>
                <c:pt idx="918">
                  <c:v>6.09</c:v>
                </c:pt>
                <c:pt idx="919">
                  <c:v>5.16</c:v>
                </c:pt>
                <c:pt idx="920">
                  <c:v>4.66</c:v>
                </c:pt>
                <c:pt idx="921">
                  <c:v>3.58</c:v>
                </c:pt>
                <c:pt idx="922">
                  <c:v>2.59</c:v>
                </c:pt>
                <c:pt idx="923">
                  <c:v>3.84</c:v>
                </c:pt>
                <c:pt idx="924">
                  <c:v>6.69</c:v>
                </c:pt>
                <c:pt idx="925">
                  <c:v>19.100000000000001</c:v>
                </c:pt>
                <c:pt idx="926">
                  <c:v>44.2</c:v>
                </c:pt>
                <c:pt idx="927">
                  <c:v>42.6</c:v>
                </c:pt>
                <c:pt idx="928">
                  <c:v>35.9</c:v>
                </c:pt>
                <c:pt idx="929">
                  <c:v>32</c:v>
                </c:pt>
                <c:pt idx="930">
                  <c:v>26.1</c:v>
                </c:pt>
                <c:pt idx="931">
                  <c:v>20.8</c:v>
                </c:pt>
                <c:pt idx="932">
                  <c:v>16.8</c:v>
                </c:pt>
                <c:pt idx="933">
                  <c:v>18.399999999999999</c:v>
                </c:pt>
                <c:pt idx="934">
                  <c:v>21.1</c:v>
                </c:pt>
                <c:pt idx="935">
                  <c:v>50.6</c:v>
                </c:pt>
                <c:pt idx="936">
                  <c:v>47.7</c:v>
                </c:pt>
                <c:pt idx="937">
                  <c:v>37.700000000000003</c:v>
                </c:pt>
                <c:pt idx="938">
                  <c:v>34.1</c:v>
                </c:pt>
                <c:pt idx="939">
                  <c:v>34.299999999999997</c:v>
                </c:pt>
                <c:pt idx="940">
                  <c:v>26.5</c:v>
                </c:pt>
                <c:pt idx="941">
                  <c:v>20.5</c:v>
                </c:pt>
                <c:pt idx="942">
                  <c:v>20.7</c:v>
                </c:pt>
                <c:pt idx="943">
                  <c:v>26.1</c:v>
                </c:pt>
                <c:pt idx="944">
                  <c:v>28.1</c:v>
                </c:pt>
                <c:pt idx="945">
                  <c:v>25.4</c:v>
                </c:pt>
                <c:pt idx="946">
                  <c:v>21.7</c:v>
                </c:pt>
                <c:pt idx="947">
                  <c:v>17.899999999999999</c:v>
                </c:pt>
                <c:pt idx="948">
                  <c:v>14.5</c:v>
                </c:pt>
                <c:pt idx="949">
                  <c:v>13.1</c:v>
                </c:pt>
                <c:pt idx="950">
                  <c:v>11.9</c:v>
                </c:pt>
                <c:pt idx="951">
                  <c:v>10.9</c:v>
                </c:pt>
                <c:pt idx="952">
                  <c:v>10.9</c:v>
                </c:pt>
                <c:pt idx="953">
                  <c:v>10.1</c:v>
                </c:pt>
                <c:pt idx="954">
                  <c:v>9.49</c:v>
                </c:pt>
                <c:pt idx="955">
                  <c:v>9.52</c:v>
                </c:pt>
                <c:pt idx="956">
                  <c:v>7.9</c:v>
                </c:pt>
                <c:pt idx="957">
                  <c:v>7.38</c:v>
                </c:pt>
                <c:pt idx="958">
                  <c:v>6.31</c:v>
                </c:pt>
                <c:pt idx="959">
                  <c:v>5.73</c:v>
                </c:pt>
                <c:pt idx="960">
                  <c:v>5.21</c:v>
                </c:pt>
                <c:pt idx="961">
                  <c:v>4.57</c:v>
                </c:pt>
                <c:pt idx="962">
                  <c:v>3.99</c:v>
                </c:pt>
                <c:pt idx="963">
                  <c:v>4.33</c:v>
                </c:pt>
                <c:pt idx="964">
                  <c:v>4.22</c:v>
                </c:pt>
                <c:pt idx="965">
                  <c:v>4.1100000000000003</c:v>
                </c:pt>
                <c:pt idx="966">
                  <c:v>4</c:v>
                </c:pt>
                <c:pt idx="967">
                  <c:v>3.9</c:v>
                </c:pt>
                <c:pt idx="968">
                  <c:v>3.32</c:v>
                </c:pt>
                <c:pt idx="969">
                  <c:v>3.16</c:v>
                </c:pt>
                <c:pt idx="970">
                  <c:v>3.12</c:v>
                </c:pt>
                <c:pt idx="971">
                  <c:v>3.74</c:v>
                </c:pt>
                <c:pt idx="972">
                  <c:v>3.58</c:v>
                </c:pt>
                <c:pt idx="973">
                  <c:v>3.8</c:v>
                </c:pt>
                <c:pt idx="974">
                  <c:v>3.64</c:v>
                </c:pt>
                <c:pt idx="975">
                  <c:v>3.64</c:v>
                </c:pt>
                <c:pt idx="976">
                  <c:v>3.82</c:v>
                </c:pt>
                <c:pt idx="977">
                  <c:v>4.28</c:v>
                </c:pt>
                <c:pt idx="978">
                  <c:v>4.34</c:v>
                </c:pt>
                <c:pt idx="979">
                  <c:v>4.68</c:v>
                </c:pt>
                <c:pt idx="980">
                  <c:v>4.87</c:v>
                </c:pt>
                <c:pt idx="981">
                  <c:v>4.46</c:v>
                </c:pt>
                <c:pt idx="982">
                  <c:v>3.95</c:v>
                </c:pt>
                <c:pt idx="983">
                  <c:v>3.95</c:v>
                </c:pt>
                <c:pt idx="984">
                  <c:v>3.33</c:v>
                </c:pt>
                <c:pt idx="985">
                  <c:v>3.35</c:v>
                </c:pt>
                <c:pt idx="986">
                  <c:v>3.46</c:v>
                </c:pt>
                <c:pt idx="987">
                  <c:v>3.46</c:v>
                </c:pt>
                <c:pt idx="988">
                  <c:v>4.21</c:v>
                </c:pt>
                <c:pt idx="989">
                  <c:v>3.58</c:v>
                </c:pt>
                <c:pt idx="990">
                  <c:v>5.15</c:v>
                </c:pt>
                <c:pt idx="991">
                  <c:v>4.53</c:v>
                </c:pt>
                <c:pt idx="992">
                  <c:v>4.9000000000000004</c:v>
                </c:pt>
                <c:pt idx="993">
                  <c:v>4.93</c:v>
                </c:pt>
                <c:pt idx="994">
                  <c:v>4.4800000000000004</c:v>
                </c:pt>
                <c:pt idx="995">
                  <c:v>4.62</c:v>
                </c:pt>
                <c:pt idx="996">
                  <c:v>5.56</c:v>
                </c:pt>
                <c:pt idx="997">
                  <c:v>5.74</c:v>
                </c:pt>
                <c:pt idx="998">
                  <c:v>6.42</c:v>
                </c:pt>
                <c:pt idx="999">
                  <c:v>8.0399999999999991</c:v>
                </c:pt>
                <c:pt idx="1000">
                  <c:v>10.4</c:v>
                </c:pt>
                <c:pt idx="1001">
                  <c:v>12.7</c:v>
                </c:pt>
                <c:pt idx="1002">
                  <c:v>13.6</c:v>
                </c:pt>
                <c:pt idx="1003">
                  <c:v>14.4</c:v>
                </c:pt>
                <c:pt idx="1004">
                  <c:v>14.7</c:v>
                </c:pt>
                <c:pt idx="1005">
                  <c:v>16.7</c:v>
                </c:pt>
                <c:pt idx="1006">
                  <c:v>20</c:v>
                </c:pt>
                <c:pt idx="1007">
                  <c:v>18.899999999999999</c:v>
                </c:pt>
                <c:pt idx="1008">
                  <c:v>20.399999999999999</c:v>
                </c:pt>
                <c:pt idx="1009">
                  <c:v>22.9</c:v>
                </c:pt>
                <c:pt idx="1010">
                  <c:v>23.4</c:v>
                </c:pt>
                <c:pt idx="1011">
                  <c:v>22.8</c:v>
                </c:pt>
                <c:pt idx="1012">
                  <c:v>22.7</c:v>
                </c:pt>
                <c:pt idx="1013">
                  <c:v>23.4</c:v>
                </c:pt>
                <c:pt idx="1014">
                  <c:v>23.7</c:v>
                </c:pt>
                <c:pt idx="1015">
                  <c:v>26.2</c:v>
                </c:pt>
                <c:pt idx="1016">
                  <c:v>23.9</c:v>
                </c:pt>
                <c:pt idx="1017">
                  <c:v>20.5</c:v>
                </c:pt>
                <c:pt idx="1018">
                  <c:v>19.399999999999999</c:v>
                </c:pt>
                <c:pt idx="1019">
                  <c:v>19.8</c:v>
                </c:pt>
                <c:pt idx="1020">
                  <c:v>17.7</c:v>
                </c:pt>
                <c:pt idx="1021">
                  <c:v>15.5</c:v>
                </c:pt>
                <c:pt idx="1022">
                  <c:v>14.9</c:v>
                </c:pt>
                <c:pt idx="1023">
                  <c:v>18</c:v>
                </c:pt>
                <c:pt idx="1024">
                  <c:v>20.399999999999999</c:v>
                </c:pt>
                <c:pt idx="1025">
                  <c:v>19.600000000000001</c:v>
                </c:pt>
                <c:pt idx="1026">
                  <c:v>17.8</c:v>
                </c:pt>
                <c:pt idx="1027">
                  <c:v>17.2</c:v>
                </c:pt>
                <c:pt idx="1028">
                  <c:v>15.4</c:v>
                </c:pt>
                <c:pt idx="1029">
                  <c:v>16.2</c:v>
                </c:pt>
                <c:pt idx="1030">
                  <c:v>17.3</c:v>
                </c:pt>
                <c:pt idx="1031">
                  <c:v>16.899999999999999</c:v>
                </c:pt>
                <c:pt idx="1032">
                  <c:v>15.8</c:v>
                </c:pt>
                <c:pt idx="1033">
                  <c:v>14.7</c:v>
                </c:pt>
                <c:pt idx="1034">
                  <c:v>14.8</c:v>
                </c:pt>
                <c:pt idx="1035">
                  <c:v>15.4</c:v>
                </c:pt>
                <c:pt idx="1036">
                  <c:v>15.4</c:v>
                </c:pt>
                <c:pt idx="1037">
                  <c:v>14.9</c:v>
                </c:pt>
                <c:pt idx="1038">
                  <c:v>15.2</c:v>
                </c:pt>
                <c:pt idx="1039">
                  <c:v>12.6</c:v>
                </c:pt>
                <c:pt idx="1040">
                  <c:v>11.3</c:v>
                </c:pt>
                <c:pt idx="1041">
                  <c:v>12.4</c:v>
                </c:pt>
                <c:pt idx="1042">
                  <c:v>10.9</c:v>
                </c:pt>
                <c:pt idx="1043">
                  <c:v>10.4</c:v>
                </c:pt>
                <c:pt idx="1044">
                  <c:v>10.3</c:v>
                </c:pt>
                <c:pt idx="1045">
                  <c:v>10.5</c:v>
                </c:pt>
                <c:pt idx="1046">
                  <c:v>10.1</c:v>
                </c:pt>
                <c:pt idx="1047">
                  <c:v>12.4</c:v>
                </c:pt>
                <c:pt idx="1048">
                  <c:v>12.9</c:v>
                </c:pt>
                <c:pt idx="1049">
                  <c:v>12</c:v>
                </c:pt>
                <c:pt idx="1050">
                  <c:v>13.2</c:v>
                </c:pt>
                <c:pt idx="1051">
                  <c:v>14</c:v>
                </c:pt>
                <c:pt idx="1052">
                  <c:v>12.5</c:v>
                </c:pt>
                <c:pt idx="1053">
                  <c:v>11.2</c:v>
                </c:pt>
                <c:pt idx="1054">
                  <c:v>13.1</c:v>
                </c:pt>
                <c:pt idx="1055">
                  <c:v>12.1</c:v>
                </c:pt>
                <c:pt idx="1056">
                  <c:v>12.3</c:v>
                </c:pt>
                <c:pt idx="1057">
                  <c:v>11.5</c:v>
                </c:pt>
                <c:pt idx="1058">
                  <c:v>8.7100000000000009</c:v>
                </c:pt>
                <c:pt idx="1059">
                  <c:v>9.8000000000000007</c:v>
                </c:pt>
                <c:pt idx="1060">
                  <c:v>8.8699999999999992</c:v>
                </c:pt>
                <c:pt idx="1061">
                  <c:v>8.7799999999999994</c:v>
                </c:pt>
                <c:pt idx="1062">
                  <c:v>8.5500000000000007</c:v>
                </c:pt>
                <c:pt idx="1063">
                  <c:v>7.66</c:v>
                </c:pt>
                <c:pt idx="1064">
                  <c:v>6.74</c:v>
                </c:pt>
                <c:pt idx="1065">
                  <c:v>6.96</c:v>
                </c:pt>
                <c:pt idx="1066">
                  <c:v>8.1999999999999993</c:v>
                </c:pt>
                <c:pt idx="1067">
                  <c:v>8.94</c:v>
                </c:pt>
                <c:pt idx="1068">
                  <c:v>8.0299999999999994</c:v>
                </c:pt>
                <c:pt idx="1069">
                  <c:v>6.95</c:v>
                </c:pt>
                <c:pt idx="1070">
                  <c:v>7.05</c:v>
                </c:pt>
                <c:pt idx="1071">
                  <c:v>6.89</c:v>
                </c:pt>
                <c:pt idx="1072">
                  <c:v>6.75</c:v>
                </c:pt>
                <c:pt idx="1073">
                  <c:v>6.49</c:v>
                </c:pt>
                <c:pt idx="1074">
                  <c:v>6.16</c:v>
                </c:pt>
                <c:pt idx="1075">
                  <c:v>5.82</c:v>
                </c:pt>
                <c:pt idx="1076">
                  <c:v>6.4</c:v>
                </c:pt>
                <c:pt idx="1077">
                  <c:v>7.45</c:v>
                </c:pt>
                <c:pt idx="1078">
                  <c:v>7.99</c:v>
                </c:pt>
                <c:pt idx="1079">
                  <c:v>9.68</c:v>
                </c:pt>
                <c:pt idx="1080">
                  <c:v>8.75</c:v>
                </c:pt>
                <c:pt idx="1081">
                  <c:v>7.65</c:v>
                </c:pt>
                <c:pt idx="1082">
                  <c:v>6.92</c:v>
                </c:pt>
                <c:pt idx="1083">
                  <c:v>6.84</c:v>
                </c:pt>
                <c:pt idx="1084">
                  <c:v>7.34</c:v>
                </c:pt>
                <c:pt idx="1085">
                  <c:v>7.32</c:v>
                </c:pt>
                <c:pt idx="1086">
                  <c:v>7.25</c:v>
                </c:pt>
                <c:pt idx="1087">
                  <c:v>7.44</c:v>
                </c:pt>
                <c:pt idx="1088">
                  <c:v>7.14</c:v>
                </c:pt>
                <c:pt idx="1089">
                  <c:v>6.88</c:v>
                </c:pt>
                <c:pt idx="1090">
                  <c:v>7.57</c:v>
                </c:pt>
                <c:pt idx="1091">
                  <c:v>8.67</c:v>
                </c:pt>
                <c:pt idx="1092">
                  <c:v>10.8</c:v>
                </c:pt>
                <c:pt idx="1093">
                  <c:v>19.5</c:v>
                </c:pt>
                <c:pt idx="1094">
                  <c:v>18.3</c:v>
                </c:pt>
                <c:pt idx="1095">
                  <c:v>15.8</c:v>
                </c:pt>
                <c:pt idx="1096">
                  <c:v>11.6</c:v>
                </c:pt>
                <c:pt idx="1097">
                  <c:v>12.7</c:v>
                </c:pt>
                <c:pt idx="1098">
                  <c:v>12.2</c:v>
                </c:pt>
                <c:pt idx="1099">
                  <c:v>11.2</c:v>
                </c:pt>
                <c:pt idx="1100">
                  <c:v>11.1</c:v>
                </c:pt>
                <c:pt idx="1101">
                  <c:v>9.01</c:v>
                </c:pt>
                <c:pt idx="1102">
                  <c:v>8.23</c:v>
                </c:pt>
                <c:pt idx="1103">
                  <c:v>9.01</c:v>
                </c:pt>
                <c:pt idx="1104">
                  <c:v>9.01</c:v>
                </c:pt>
                <c:pt idx="1105">
                  <c:v>8.48</c:v>
                </c:pt>
                <c:pt idx="1106">
                  <c:v>8.57</c:v>
                </c:pt>
                <c:pt idx="1107">
                  <c:v>10.7</c:v>
                </c:pt>
                <c:pt idx="1108">
                  <c:v>10.8</c:v>
                </c:pt>
                <c:pt idx="1109">
                  <c:v>9.64</c:v>
                </c:pt>
                <c:pt idx="1110">
                  <c:v>9.41</c:v>
                </c:pt>
                <c:pt idx="1111">
                  <c:v>8.58</c:v>
                </c:pt>
                <c:pt idx="1112">
                  <c:v>8.9600000000000009</c:v>
                </c:pt>
                <c:pt idx="1113">
                  <c:v>9.0500000000000007</c:v>
                </c:pt>
                <c:pt idx="1114">
                  <c:v>8.15</c:v>
                </c:pt>
                <c:pt idx="1115">
                  <c:v>7.5</c:v>
                </c:pt>
                <c:pt idx="1116">
                  <c:v>7.95</c:v>
                </c:pt>
                <c:pt idx="1117">
                  <c:v>7.61</c:v>
                </c:pt>
                <c:pt idx="1118">
                  <c:v>8.7799999999999994</c:v>
                </c:pt>
                <c:pt idx="1119">
                  <c:v>7.84</c:v>
                </c:pt>
                <c:pt idx="1120">
                  <c:v>7.41</c:v>
                </c:pt>
                <c:pt idx="1121">
                  <c:v>7.45</c:v>
                </c:pt>
                <c:pt idx="1122">
                  <c:v>6.94</c:v>
                </c:pt>
                <c:pt idx="1123">
                  <c:v>6.55</c:v>
                </c:pt>
                <c:pt idx="1124">
                  <c:v>6.39</c:v>
                </c:pt>
                <c:pt idx="1125">
                  <c:v>5.92</c:v>
                </c:pt>
                <c:pt idx="1126">
                  <c:v>5.79</c:v>
                </c:pt>
                <c:pt idx="1127">
                  <c:v>5.91</c:v>
                </c:pt>
                <c:pt idx="1128">
                  <c:v>6.26</c:v>
                </c:pt>
                <c:pt idx="1129">
                  <c:v>6.61</c:v>
                </c:pt>
                <c:pt idx="1130">
                  <c:v>6.96</c:v>
                </c:pt>
                <c:pt idx="1131">
                  <c:v>7.28</c:v>
                </c:pt>
                <c:pt idx="1132">
                  <c:v>6.96</c:v>
                </c:pt>
                <c:pt idx="1133">
                  <c:v>6.39</c:v>
                </c:pt>
                <c:pt idx="1134">
                  <c:v>6.02</c:v>
                </c:pt>
                <c:pt idx="1135">
                  <c:v>6.64</c:v>
                </c:pt>
                <c:pt idx="1136">
                  <c:v>7.43</c:v>
                </c:pt>
                <c:pt idx="1137">
                  <c:v>7.02</c:v>
                </c:pt>
                <c:pt idx="1138">
                  <c:v>6.51</c:v>
                </c:pt>
                <c:pt idx="1139">
                  <c:v>6.33</c:v>
                </c:pt>
                <c:pt idx="1140">
                  <c:v>6.41</c:v>
                </c:pt>
                <c:pt idx="1141">
                  <c:v>6.1</c:v>
                </c:pt>
                <c:pt idx="1142">
                  <c:v>6.62</c:v>
                </c:pt>
                <c:pt idx="1143">
                  <c:v>7.11</c:v>
                </c:pt>
                <c:pt idx="1144">
                  <c:v>7.82</c:v>
                </c:pt>
                <c:pt idx="1145">
                  <c:v>9.49</c:v>
                </c:pt>
                <c:pt idx="1146">
                  <c:v>12.7</c:v>
                </c:pt>
                <c:pt idx="1147">
                  <c:v>41.6</c:v>
                </c:pt>
                <c:pt idx="1148">
                  <c:v>82.6</c:v>
                </c:pt>
                <c:pt idx="1149">
                  <c:v>79.099999999999994</c:v>
                </c:pt>
                <c:pt idx="1150">
                  <c:v>72.3</c:v>
                </c:pt>
                <c:pt idx="1151">
                  <c:v>57.2</c:v>
                </c:pt>
                <c:pt idx="1152">
                  <c:v>47.3</c:v>
                </c:pt>
                <c:pt idx="1153">
                  <c:v>40.200000000000003</c:v>
                </c:pt>
                <c:pt idx="1154">
                  <c:v>36.6</c:v>
                </c:pt>
                <c:pt idx="1155">
                  <c:v>35.299999999999997</c:v>
                </c:pt>
                <c:pt idx="1156">
                  <c:v>33.200000000000003</c:v>
                </c:pt>
                <c:pt idx="1157">
                  <c:v>30.3</c:v>
                </c:pt>
                <c:pt idx="1158">
                  <c:v>27.7</c:v>
                </c:pt>
                <c:pt idx="1159">
                  <c:v>27.1</c:v>
                </c:pt>
                <c:pt idx="1160">
                  <c:v>27.2</c:v>
                </c:pt>
                <c:pt idx="1161">
                  <c:v>26.5</c:v>
                </c:pt>
                <c:pt idx="1162">
                  <c:v>26.3</c:v>
                </c:pt>
                <c:pt idx="1163">
                  <c:v>26</c:v>
                </c:pt>
                <c:pt idx="1164">
                  <c:v>29.1</c:v>
                </c:pt>
                <c:pt idx="1165">
                  <c:v>32.200000000000003</c:v>
                </c:pt>
                <c:pt idx="1166">
                  <c:v>29.9</c:v>
                </c:pt>
                <c:pt idx="1167">
                  <c:v>27.6</c:v>
                </c:pt>
                <c:pt idx="1168">
                  <c:v>27.8</c:v>
                </c:pt>
                <c:pt idx="1169">
                  <c:v>26.1</c:v>
                </c:pt>
                <c:pt idx="1170">
                  <c:v>24.5</c:v>
                </c:pt>
                <c:pt idx="1171">
                  <c:v>22.8</c:v>
                </c:pt>
                <c:pt idx="1172">
                  <c:v>23.2</c:v>
                </c:pt>
                <c:pt idx="1173">
                  <c:v>38.200000000000003</c:v>
                </c:pt>
                <c:pt idx="1174">
                  <c:v>57.8</c:v>
                </c:pt>
                <c:pt idx="1175">
                  <c:v>54</c:v>
                </c:pt>
                <c:pt idx="1176">
                  <c:v>50.3</c:v>
                </c:pt>
                <c:pt idx="1177">
                  <c:v>48.3</c:v>
                </c:pt>
                <c:pt idx="1178">
                  <c:v>44.3</c:v>
                </c:pt>
                <c:pt idx="1179">
                  <c:v>40.5</c:v>
                </c:pt>
                <c:pt idx="1180">
                  <c:v>36.799999999999997</c:v>
                </c:pt>
                <c:pt idx="1181">
                  <c:v>33.200000000000003</c:v>
                </c:pt>
                <c:pt idx="1182">
                  <c:v>28.8</c:v>
                </c:pt>
                <c:pt idx="1183">
                  <c:v>27</c:v>
                </c:pt>
                <c:pt idx="1184">
                  <c:v>25.4</c:v>
                </c:pt>
                <c:pt idx="1185">
                  <c:v>23.9</c:v>
                </c:pt>
                <c:pt idx="1186">
                  <c:v>20.6</c:v>
                </c:pt>
                <c:pt idx="1187">
                  <c:v>16.7</c:v>
                </c:pt>
                <c:pt idx="1188">
                  <c:v>15.9</c:v>
                </c:pt>
                <c:pt idx="1189">
                  <c:v>23.6</c:v>
                </c:pt>
                <c:pt idx="1190">
                  <c:v>28.8</c:v>
                </c:pt>
                <c:pt idx="1191">
                  <c:v>26.5</c:v>
                </c:pt>
                <c:pt idx="1192">
                  <c:v>24.3</c:v>
                </c:pt>
                <c:pt idx="1193">
                  <c:v>22.5</c:v>
                </c:pt>
                <c:pt idx="1194">
                  <c:v>21.9</c:v>
                </c:pt>
                <c:pt idx="1195">
                  <c:v>21.1</c:v>
                </c:pt>
                <c:pt idx="1196">
                  <c:v>19.8</c:v>
                </c:pt>
                <c:pt idx="1197">
                  <c:v>18.100000000000001</c:v>
                </c:pt>
                <c:pt idx="1198">
                  <c:v>17.7</c:v>
                </c:pt>
                <c:pt idx="1199">
                  <c:v>16.100000000000001</c:v>
                </c:pt>
                <c:pt idx="1200">
                  <c:v>15</c:v>
                </c:pt>
                <c:pt idx="1201">
                  <c:v>15.2</c:v>
                </c:pt>
                <c:pt idx="1202">
                  <c:v>14.7</c:v>
                </c:pt>
                <c:pt idx="1203">
                  <c:v>14.9</c:v>
                </c:pt>
                <c:pt idx="1204">
                  <c:v>16.399999999999999</c:v>
                </c:pt>
                <c:pt idx="1205">
                  <c:v>16.3</c:v>
                </c:pt>
                <c:pt idx="1206">
                  <c:v>15.5</c:v>
                </c:pt>
                <c:pt idx="1207">
                  <c:v>15</c:v>
                </c:pt>
                <c:pt idx="1208">
                  <c:v>15.8</c:v>
                </c:pt>
                <c:pt idx="1209">
                  <c:v>15.6</c:v>
                </c:pt>
                <c:pt idx="1210">
                  <c:v>14.6</c:v>
                </c:pt>
                <c:pt idx="1211">
                  <c:v>16.100000000000001</c:v>
                </c:pt>
                <c:pt idx="1212">
                  <c:v>21.5</c:v>
                </c:pt>
                <c:pt idx="1213">
                  <c:v>49.1</c:v>
                </c:pt>
                <c:pt idx="1214">
                  <c:v>92.1</c:v>
                </c:pt>
                <c:pt idx="1215">
                  <c:v>80.400000000000006</c:v>
                </c:pt>
                <c:pt idx="1216">
                  <c:v>65.599999999999994</c:v>
                </c:pt>
                <c:pt idx="1217">
                  <c:v>59</c:v>
                </c:pt>
                <c:pt idx="1218">
                  <c:v>52.3</c:v>
                </c:pt>
                <c:pt idx="1219">
                  <c:v>47.1</c:v>
                </c:pt>
                <c:pt idx="1220">
                  <c:v>52.4</c:v>
                </c:pt>
                <c:pt idx="1221">
                  <c:v>45.4</c:v>
                </c:pt>
                <c:pt idx="1222">
                  <c:v>37.5</c:v>
                </c:pt>
                <c:pt idx="1223">
                  <c:v>33.9</c:v>
                </c:pt>
                <c:pt idx="1224">
                  <c:v>30.7</c:v>
                </c:pt>
                <c:pt idx="1225">
                  <c:v>26.6</c:v>
                </c:pt>
                <c:pt idx="1226">
                  <c:v>25</c:v>
                </c:pt>
                <c:pt idx="1227">
                  <c:v>23.3</c:v>
                </c:pt>
                <c:pt idx="1228">
                  <c:v>21.3</c:v>
                </c:pt>
                <c:pt idx="1229">
                  <c:v>21.9</c:v>
                </c:pt>
                <c:pt idx="1230">
                  <c:v>26.7</c:v>
                </c:pt>
                <c:pt idx="1231">
                  <c:v>23.4</c:v>
                </c:pt>
                <c:pt idx="1232">
                  <c:v>20.7</c:v>
                </c:pt>
                <c:pt idx="1233">
                  <c:v>20.6</c:v>
                </c:pt>
                <c:pt idx="1234">
                  <c:v>16.7</c:v>
                </c:pt>
                <c:pt idx="1235">
                  <c:v>14.6</c:v>
                </c:pt>
                <c:pt idx="1236">
                  <c:v>12.7</c:v>
                </c:pt>
                <c:pt idx="1237">
                  <c:v>12.2</c:v>
                </c:pt>
                <c:pt idx="1238">
                  <c:v>11.7</c:v>
                </c:pt>
                <c:pt idx="1239">
                  <c:v>11</c:v>
                </c:pt>
                <c:pt idx="1240">
                  <c:v>10.8</c:v>
                </c:pt>
                <c:pt idx="1241">
                  <c:v>9.1999999999999993</c:v>
                </c:pt>
                <c:pt idx="1242">
                  <c:v>7.89</c:v>
                </c:pt>
                <c:pt idx="1243">
                  <c:v>7.22</c:v>
                </c:pt>
                <c:pt idx="1244">
                  <c:v>6.57</c:v>
                </c:pt>
                <c:pt idx="1245">
                  <c:v>6.28</c:v>
                </c:pt>
                <c:pt idx="1246">
                  <c:v>6.51</c:v>
                </c:pt>
                <c:pt idx="1247">
                  <c:v>7.11</c:v>
                </c:pt>
                <c:pt idx="1248">
                  <c:v>5.63</c:v>
                </c:pt>
                <c:pt idx="1249">
                  <c:v>5.54</c:v>
                </c:pt>
                <c:pt idx="1250">
                  <c:v>5.18</c:v>
                </c:pt>
                <c:pt idx="1251">
                  <c:v>4.7</c:v>
                </c:pt>
                <c:pt idx="1252">
                  <c:v>5.65</c:v>
                </c:pt>
                <c:pt idx="1253">
                  <c:v>9.4</c:v>
                </c:pt>
                <c:pt idx="1254">
                  <c:v>8.57</c:v>
                </c:pt>
                <c:pt idx="1255">
                  <c:v>7.18</c:v>
                </c:pt>
                <c:pt idx="1256">
                  <c:v>7.42</c:v>
                </c:pt>
                <c:pt idx="1257">
                  <c:v>6.13</c:v>
                </c:pt>
                <c:pt idx="1258">
                  <c:v>5.39</c:v>
                </c:pt>
                <c:pt idx="1259">
                  <c:v>4.8600000000000003</c:v>
                </c:pt>
                <c:pt idx="1260">
                  <c:v>4.08</c:v>
                </c:pt>
                <c:pt idx="1261">
                  <c:v>3.44</c:v>
                </c:pt>
                <c:pt idx="1262">
                  <c:v>3.84</c:v>
                </c:pt>
                <c:pt idx="1263">
                  <c:v>3.72</c:v>
                </c:pt>
                <c:pt idx="1264">
                  <c:v>3.67</c:v>
                </c:pt>
                <c:pt idx="1265">
                  <c:v>3.59</c:v>
                </c:pt>
                <c:pt idx="1266">
                  <c:v>3.48</c:v>
                </c:pt>
                <c:pt idx="1267">
                  <c:v>2.73</c:v>
                </c:pt>
                <c:pt idx="1268">
                  <c:v>2.5099999999999998</c:v>
                </c:pt>
                <c:pt idx="1269">
                  <c:v>3.55</c:v>
                </c:pt>
                <c:pt idx="1270">
                  <c:v>2.69</c:v>
                </c:pt>
                <c:pt idx="1271">
                  <c:v>2.85</c:v>
                </c:pt>
                <c:pt idx="1272">
                  <c:v>2.27</c:v>
                </c:pt>
                <c:pt idx="1273">
                  <c:v>2.29</c:v>
                </c:pt>
                <c:pt idx="1274">
                  <c:v>2.64</c:v>
                </c:pt>
                <c:pt idx="1275">
                  <c:v>3.37</c:v>
                </c:pt>
                <c:pt idx="1276">
                  <c:v>2.97</c:v>
                </c:pt>
                <c:pt idx="1277">
                  <c:v>3.23</c:v>
                </c:pt>
                <c:pt idx="1278">
                  <c:v>2.84</c:v>
                </c:pt>
                <c:pt idx="1279">
                  <c:v>2.2799999999999998</c:v>
                </c:pt>
                <c:pt idx="1280">
                  <c:v>2.48</c:v>
                </c:pt>
                <c:pt idx="1281">
                  <c:v>2.38</c:v>
                </c:pt>
                <c:pt idx="1282">
                  <c:v>2.29</c:v>
                </c:pt>
                <c:pt idx="1283">
                  <c:v>2.5099999999999998</c:v>
                </c:pt>
                <c:pt idx="1284">
                  <c:v>2.59</c:v>
                </c:pt>
                <c:pt idx="1285">
                  <c:v>2.44</c:v>
                </c:pt>
                <c:pt idx="1286">
                  <c:v>2.67</c:v>
                </c:pt>
                <c:pt idx="1287">
                  <c:v>2.73</c:v>
                </c:pt>
                <c:pt idx="1288">
                  <c:v>3.21</c:v>
                </c:pt>
                <c:pt idx="1289">
                  <c:v>2.95</c:v>
                </c:pt>
                <c:pt idx="1290">
                  <c:v>1.91</c:v>
                </c:pt>
                <c:pt idx="1291">
                  <c:v>2.04</c:v>
                </c:pt>
                <c:pt idx="1292">
                  <c:v>2.21</c:v>
                </c:pt>
                <c:pt idx="1293">
                  <c:v>2.2999999999999998</c:v>
                </c:pt>
                <c:pt idx="1294">
                  <c:v>1.86</c:v>
                </c:pt>
                <c:pt idx="1295">
                  <c:v>1.88</c:v>
                </c:pt>
                <c:pt idx="1296">
                  <c:v>1.97</c:v>
                </c:pt>
                <c:pt idx="1297">
                  <c:v>2.85</c:v>
                </c:pt>
                <c:pt idx="1298">
                  <c:v>2.12</c:v>
                </c:pt>
                <c:pt idx="1299">
                  <c:v>2.63</c:v>
                </c:pt>
                <c:pt idx="1300">
                  <c:v>3.84</c:v>
                </c:pt>
                <c:pt idx="1301">
                  <c:v>7.01</c:v>
                </c:pt>
                <c:pt idx="1302">
                  <c:v>7.69</c:v>
                </c:pt>
                <c:pt idx="1303">
                  <c:v>9.65</c:v>
                </c:pt>
                <c:pt idx="1304">
                  <c:v>9.3699999999999992</c:v>
                </c:pt>
                <c:pt idx="1305">
                  <c:v>9.8000000000000007</c:v>
                </c:pt>
                <c:pt idx="1306">
                  <c:v>9.16</c:v>
                </c:pt>
                <c:pt idx="1307">
                  <c:v>7.52</c:v>
                </c:pt>
                <c:pt idx="1308">
                  <c:v>5.94</c:v>
                </c:pt>
                <c:pt idx="1309">
                  <c:v>5.24</c:v>
                </c:pt>
                <c:pt idx="1310">
                  <c:v>4.66</c:v>
                </c:pt>
                <c:pt idx="1311">
                  <c:v>4.47</c:v>
                </c:pt>
                <c:pt idx="1312">
                  <c:v>3.84</c:v>
                </c:pt>
                <c:pt idx="1313">
                  <c:v>3.84</c:v>
                </c:pt>
                <c:pt idx="1314">
                  <c:v>3.38</c:v>
                </c:pt>
                <c:pt idx="1315">
                  <c:v>3.25</c:v>
                </c:pt>
                <c:pt idx="1316">
                  <c:v>3.33</c:v>
                </c:pt>
                <c:pt idx="1317">
                  <c:v>3.33</c:v>
                </c:pt>
                <c:pt idx="1318">
                  <c:v>10.5</c:v>
                </c:pt>
                <c:pt idx="1319">
                  <c:v>15.3</c:v>
                </c:pt>
                <c:pt idx="1320">
                  <c:v>12.2</c:v>
                </c:pt>
                <c:pt idx="1321">
                  <c:v>9.51</c:v>
                </c:pt>
                <c:pt idx="1322">
                  <c:v>6.76</c:v>
                </c:pt>
                <c:pt idx="1323">
                  <c:v>5.29</c:v>
                </c:pt>
                <c:pt idx="1324">
                  <c:v>4.38</c:v>
                </c:pt>
                <c:pt idx="1325">
                  <c:v>3.85</c:v>
                </c:pt>
                <c:pt idx="1326">
                  <c:v>4.6399999999999997</c:v>
                </c:pt>
                <c:pt idx="1327">
                  <c:v>4.58</c:v>
                </c:pt>
                <c:pt idx="1328">
                  <c:v>3.79</c:v>
                </c:pt>
                <c:pt idx="1329">
                  <c:v>3.14</c:v>
                </c:pt>
                <c:pt idx="1330">
                  <c:v>2.9</c:v>
                </c:pt>
                <c:pt idx="1331">
                  <c:v>3.08</c:v>
                </c:pt>
                <c:pt idx="1332">
                  <c:v>2.9</c:v>
                </c:pt>
                <c:pt idx="1333">
                  <c:v>2.93</c:v>
                </c:pt>
                <c:pt idx="1334">
                  <c:v>3.64</c:v>
                </c:pt>
                <c:pt idx="1335">
                  <c:v>3.62</c:v>
                </c:pt>
                <c:pt idx="1336">
                  <c:v>3.72</c:v>
                </c:pt>
                <c:pt idx="1337">
                  <c:v>3.52</c:v>
                </c:pt>
                <c:pt idx="1338">
                  <c:v>3.33</c:v>
                </c:pt>
                <c:pt idx="1339">
                  <c:v>6.3</c:v>
                </c:pt>
                <c:pt idx="1340">
                  <c:v>6.41</c:v>
                </c:pt>
                <c:pt idx="1341">
                  <c:v>5.53</c:v>
                </c:pt>
                <c:pt idx="1342">
                  <c:v>5.43</c:v>
                </c:pt>
                <c:pt idx="1343">
                  <c:v>4.8499999999999996</c:v>
                </c:pt>
                <c:pt idx="1344">
                  <c:v>5.05</c:v>
                </c:pt>
                <c:pt idx="1345">
                  <c:v>5.45</c:v>
                </c:pt>
                <c:pt idx="1346">
                  <c:v>5.23</c:v>
                </c:pt>
                <c:pt idx="1347">
                  <c:v>4.82</c:v>
                </c:pt>
                <c:pt idx="1348">
                  <c:v>3.83</c:v>
                </c:pt>
                <c:pt idx="1349">
                  <c:v>3.77</c:v>
                </c:pt>
                <c:pt idx="1350">
                  <c:v>4.33</c:v>
                </c:pt>
                <c:pt idx="1351">
                  <c:v>4.0199999999999996</c:v>
                </c:pt>
                <c:pt idx="1352">
                  <c:v>4.82</c:v>
                </c:pt>
                <c:pt idx="1353">
                  <c:v>5.0999999999999996</c:v>
                </c:pt>
                <c:pt idx="1354">
                  <c:v>5.2</c:v>
                </c:pt>
                <c:pt idx="1355">
                  <c:v>5.74</c:v>
                </c:pt>
                <c:pt idx="1356">
                  <c:v>5.34</c:v>
                </c:pt>
                <c:pt idx="1357">
                  <c:v>5.57</c:v>
                </c:pt>
                <c:pt idx="1358">
                  <c:v>5.41</c:v>
                </c:pt>
                <c:pt idx="1359">
                  <c:v>7.38</c:v>
                </c:pt>
                <c:pt idx="1360">
                  <c:v>7.85</c:v>
                </c:pt>
                <c:pt idx="1361">
                  <c:v>8.8800000000000008</c:v>
                </c:pt>
                <c:pt idx="1362">
                  <c:v>9.36</c:v>
                </c:pt>
                <c:pt idx="1363">
                  <c:v>9.77</c:v>
                </c:pt>
                <c:pt idx="1364">
                  <c:v>11.2</c:v>
                </c:pt>
                <c:pt idx="1365">
                  <c:v>10.9</c:v>
                </c:pt>
                <c:pt idx="1366">
                  <c:v>14</c:v>
                </c:pt>
                <c:pt idx="1367">
                  <c:v>13.3</c:v>
                </c:pt>
                <c:pt idx="1368">
                  <c:v>15.1</c:v>
                </c:pt>
                <c:pt idx="1369">
                  <c:v>15.7</c:v>
                </c:pt>
                <c:pt idx="1370">
                  <c:v>15.8</c:v>
                </c:pt>
                <c:pt idx="1371">
                  <c:v>19.100000000000001</c:v>
                </c:pt>
                <c:pt idx="1372">
                  <c:v>19.399999999999999</c:v>
                </c:pt>
                <c:pt idx="1373">
                  <c:v>20</c:v>
                </c:pt>
                <c:pt idx="1374">
                  <c:v>20.3</c:v>
                </c:pt>
                <c:pt idx="1375">
                  <c:v>19</c:v>
                </c:pt>
                <c:pt idx="1376">
                  <c:v>20.6</c:v>
                </c:pt>
                <c:pt idx="1377">
                  <c:v>22.1</c:v>
                </c:pt>
                <c:pt idx="1378">
                  <c:v>20.9</c:v>
                </c:pt>
                <c:pt idx="1379">
                  <c:v>20.3</c:v>
                </c:pt>
                <c:pt idx="1380">
                  <c:v>19.2</c:v>
                </c:pt>
                <c:pt idx="1381">
                  <c:v>16.7</c:v>
                </c:pt>
                <c:pt idx="1382">
                  <c:v>15.5</c:v>
                </c:pt>
                <c:pt idx="1383">
                  <c:v>14.4</c:v>
                </c:pt>
                <c:pt idx="1384">
                  <c:v>13.4</c:v>
                </c:pt>
                <c:pt idx="1385">
                  <c:v>12.7</c:v>
                </c:pt>
                <c:pt idx="1386">
                  <c:v>11.2</c:v>
                </c:pt>
                <c:pt idx="1387">
                  <c:v>11.2</c:v>
                </c:pt>
                <c:pt idx="1388">
                  <c:v>12.3</c:v>
                </c:pt>
                <c:pt idx="1389">
                  <c:v>12.7</c:v>
                </c:pt>
                <c:pt idx="1390">
                  <c:v>12.1</c:v>
                </c:pt>
                <c:pt idx="1391">
                  <c:v>13.6</c:v>
                </c:pt>
                <c:pt idx="1392">
                  <c:v>13.1</c:v>
                </c:pt>
                <c:pt idx="1393">
                  <c:v>12</c:v>
                </c:pt>
                <c:pt idx="1394">
                  <c:v>11</c:v>
                </c:pt>
                <c:pt idx="1395">
                  <c:v>10.6</c:v>
                </c:pt>
                <c:pt idx="1396">
                  <c:v>10.8</c:v>
                </c:pt>
                <c:pt idx="1397">
                  <c:v>12.8</c:v>
                </c:pt>
                <c:pt idx="1398">
                  <c:v>14</c:v>
                </c:pt>
                <c:pt idx="1399">
                  <c:v>13.3</c:v>
                </c:pt>
                <c:pt idx="1400">
                  <c:v>11.9</c:v>
                </c:pt>
                <c:pt idx="1401">
                  <c:v>11.1</c:v>
                </c:pt>
                <c:pt idx="1402">
                  <c:v>11.2</c:v>
                </c:pt>
                <c:pt idx="1403">
                  <c:v>11.8</c:v>
                </c:pt>
                <c:pt idx="1404">
                  <c:v>11.9</c:v>
                </c:pt>
                <c:pt idx="1405">
                  <c:v>9.56</c:v>
                </c:pt>
                <c:pt idx="1406">
                  <c:v>9.52</c:v>
                </c:pt>
                <c:pt idx="1407">
                  <c:v>12.5</c:v>
                </c:pt>
                <c:pt idx="1408">
                  <c:v>13.4</c:v>
                </c:pt>
                <c:pt idx="1409">
                  <c:v>12.2</c:v>
                </c:pt>
                <c:pt idx="1410">
                  <c:v>11.5</c:v>
                </c:pt>
                <c:pt idx="1411">
                  <c:v>11.6</c:v>
                </c:pt>
                <c:pt idx="1412">
                  <c:v>12</c:v>
                </c:pt>
                <c:pt idx="1413">
                  <c:v>13.3</c:v>
                </c:pt>
                <c:pt idx="1414">
                  <c:v>14.3</c:v>
                </c:pt>
                <c:pt idx="1415">
                  <c:v>13.2</c:v>
                </c:pt>
                <c:pt idx="1416">
                  <c:v>11.6</c:v>
                </c:pt>
                <c:pt idx="1417">
                  <c:v>10.199999999999999</c:v>
                </c:pt>
                <c:pt idx="1418">
                  <c:v>9.7100000000000009</c:v>
                </c:pt>
                <c:pt idx="1419">
                  <c:v>9.42</c:v>
                </c:pt>
                <c:pt idx="1420">
                  <c:v>10.8</c:v>
                </c:pt>
                <c:pt idx="1421">
                  <c:v>15.3</c:v>
                </c:pt>
                <c:pt idx="1422">
                  <c:v>15.8</c:v>
                </c:pt>
                <c:pt idx="1423">
                  <c:v>12.6</c:v>
                </c:pt>
                <c:pt idx="1424">
                  <c:v>11</c:v>
                </c:pt>
                <c:pt idx="1425">
                  <c:v>9.35</c:v>
                </c:pt>
                <c:pt idx="1426">
                  <c:v>10.1</c:v>
                </c:pt>
                <c:pt idx="1427">
                  <c:v>9.85</c:v>
                </c:pt>
                <c:pt idx="1428">
                  <c:v>9.6199999999999992</c:v>
                </c:pt>
                <c:pt idx="1429">
                  <c:v>9.64</c:v>
                </c:pt>
                <c:pt idx="1430">
                  <c:v>9.11</c:v>
                </c:pt>
                <c:pt idx="1431">
                  <c:v>9.0500000000000007</c:v>
                </c:pt>
                <c:pt idx="1432">
                  <c:v>9.31</c:v>
                </c:pt>
                <c:pt idx="1433">
                  <c:v>8.6199999999999992</c:v>
                </c:pt>
                <c:pt idx="1434">
                  <c:v>9.7899999999999991</c:v>
                </c:pt>
                <c:pt idx="1435">
                  <c:v>11</c:v>
                </c:pt>
                <c:pt idx="1436">
                  <c:v>10.9</c:v>
                </c:pt>
                <c:pt idx="1437">
                  <c:v>10.9</c:v>
                </c:pt>
                <c:pt idx="1438">
                  <c:v>10.5</c:v>
                </c:pt>
                <c:pt idx="1439">
                  <c:v>10.4</c:v>
                </c:pt>
                <c:pt idx="1440">
                  <c:v>8.9499999999999993</c:v>
                </c:pt>
                <c:pt idx="1441">
                  <c:v>8.44</c:v>
                </c:pt>
                <c:pt idx="1442">
                  <c:v>8.34</c:v>
                </c:pt>
                <c:pt idx="1443">
                  <c:v>7.84</c:v>
                </c:pt>
                <c:pt idx="1444">
                  <c:v>9.1</c:v>
                </c:pt>
                <c:pt idx="1445">
                  <c:v>9.4499999999999993</c:v>
                </c:pt>
                <c:pt idx="1446">
                  <c:v>9.3699999999999992</c:v>
                </c:pt>
                <c:pt idx="1447">
                  <c:v>9.27</c:v>
                </c:pt>
                <c:pt idx="1448">
                  <c:v>8.8800000000000008</c:v>
                </c:pt>
                <c:pt idx="1449">
                  <c:v>9.02</c:v>
                </c:pt>
                <c:pt idx="1450">
                  <c:v>9.5</c:v>
                </c:pt>
                <c:pt idx="1451">
                  <c:v>11.7</c:v>
                </c:pt>
                <c:pt idx="1452">
                  <c:v>12.2</c:v>
                </c:pt>
                <c:pt idx="1453">
                  <c:v>11.8</c:v>
                </c:pt>
                <c:pt idx="1454">
                  <c:v>12.2</c:v>
                </c:pt>
                <c:pt idx="1455">
                  <c:v>11.8</c:v>
                </c:pt>
                <c:pt idx="1456">
                  <c:v>10.9</c:v>
                </c:pt>
                <c:pt idx="1457">
                  <c:v>10.9</c:v>
                </c:pt>
                <c:pt idx="1458">
                  <c:v>11.7</c:v>
                </c:pt>
                <c:pt idx="1459">
                  <c:v>11.5</c:v>
                </c:pt>
                <c:pt idx="1460">
                  <c:v>12.7</c:v>
                </c:pt>
                <c:pt idx="1461" formatCode="0.0">
                  <c:v>16.396999999999998</c:v>
                </c:pt>
                <c:pt idx="1462" formatCode="0.0">
                  <c:v>18.959</c:v>
                </c:pt>
                <c:pt idx="1463" formatCode="0.0">
                  <c:v>19.224</c:v>
                </c:pt>
                <c:pt idx="1464" formatCode="0.0">
                  <c:v>19.28</c:v>
                </c:pt>
                <c:pt idx="1465" formatCode="0.0">
                  <c:v>20.94</c:v>
                </c:pt>
                <c:pt idx="1466" formatCode="0.0">
                  <c:v>24.535</c:v>
                </c:pt>
                <c:pt idx="1467" formatCode="0.0">
                  <c:v>24.628</c:v>
                </c:pt>
                <c:pt idx="1468" formatCode="0.0">
                  <c:v>23.413</c:v>
                </c:pt>
                <c:pt idx="1469" formatCode="0.0">
                  <c:v>22.248999999999999</c:v>
                </c:pt>
                <c:pt idx="1470" formatCode="0.0">
                  <c:v>17.736999999999998</c:v>
                </c:pt>
                <c:pt idx="1471" formatCode="0.0">
                  <c:v>20.28</c:v>
                </c:pt>
                <c:pt idx="1472" formatCode="0.0">
                  <c:v>19.241</c:v>
                </c:pt>
                <c:pt idx="1473" formatCode="0.0">
                  <c:v>16.914999999999999</c:v>
                </c:pt>
                <c:pt idx="1474" formatCode="0.0">
                  <c:v>16.137</c:v>
                </c:pt>
                <c:pt idx="1475" formatCode="0.0">
                  <c:v>13.914999999999999</c:v>
                </c:pt>
                <c:pt idx="1476" formatCode="0.0">
                  <c:v>13.009</c:v>
                </c:pt>
                <c:pt idx="1477" formatCode="0.0">
                  <c:v>14.601000000000001</c:v>
                </c:pt>
                <c:pt idx="1478" formatCode="0.0">
                  <c:v>16.977</c:v>
                </c:pt>
                <c:pt idx="1479" formatCode="0.0">
                  <c:v>16.515999999999998</c:v>
                </c:pt>
                <c:pt idx="1480" formatCode="0.0">
                  <c:v>17.138000000000002</c:v>
                </c:pt>
                <c:pt idx="1481" formatCode="0.0">
                  <c:v>17.84</c:v>
                </c:pt>
                <c:pt idx="1482" formatCode="0.0">
                  <c:v>17.411000000000001</c:v>
                </c:pt>
                <c:pt idx="1483" formatCode="0.0">
                  <c:v>16.539000000000001</c:v>
                </c:pt>
                <c:pt idx="1484" formatCode="0.0">
                  <c:v>17.783000000000001</c:v>
                </c:pt>
                <c:pt idx="1485" formatCode="0.0">
                  <c:v>22.027000000000001</c:v>
                </c:pt>
                <c:pt idx="1486" formatCode="0.0">
                  <c:v>21.754999999999999</c:v>
                </c:pt>
                <c:pt idx="1487" formatCode="0.0">
                  <c:v>20.427</c:v>
                </c:pt>
                <c:pt idx="1488" formatCode="0.0">
                  <c:v>19.492000000000001</c:v>
                </c:pt>
                <c:pt idx="1489" formatCode="0.0">
                  <c:v>20.53</c:v>
                </c:pt>
                <c:pt idx="1490" formatCode="0.0">
                  <c:v>23.15</c:v>
                </c:pt>
                <c:pt idx="1491" formatCode="0.0">
                  <c:v>24.628</c:v>
                </c:pt>
                <c:pt idx="1492" formatCode="0.0">
                  <c:v>23.864000000000001</c:v>
                </c:pt>
                <c:pt idx="1493" formatCode="0.0">
                  <c:v>23.834</c:v>
                </c:pt>
                <c:pt idx="1494" formatCode="0.0">
                  <c:v>22.983000000000001</c:v>
                </c:pt>
                <c:pt idx="1495" formatCode="0.0">
                  <c:v>21.957999999999998</c:v>
                </c:pt>
                <c:pt idx="1496" formatCode="0.0">
                  <c:v>20.087</c:v>
                </c:pt>
                <c:pt idx="1497" formatCode="0.0">
                  <c:v>18.716999999999999</c:v>
                </c:pt>
                <c:pt idx="1498" formatCode="0.0">
                  <c:v>18.303000000000001</c:v>
                </c:pt>
                <c:pt idx="1499" formatCode="0.0">
                  <c:v>17.678000000000001</c:v>
                </c:pt>
                <c:pt idx="1500" formatCode="0.0">
                  <c:v>17.623000000000001</c:v>
                </c:pt>
                <c:pt idx="1501" formatCode="0.0">
                  <c:v>18.015000000000001</c:v>
                </c:pt>
                <c:pt idx="1502" formatCode="0.0">
                  <c:v>17.61</c:v>
                </c:pt>
                <c:pt idx="1503" formatCode="0.0">
                  <c:v>17.513999999999999</c:v>
                </c:pt>
                <c:pt idx="1504" formatCode="0.0">
                  <c:v>17.024999999999999</c:v>
                </c:pt>
                <c:pt idx="1505" formatCode="0.0">
                  <c:v>16.596</c:v>
                </c:pt>
                <c:pt idx="1506" formatCode="0.0">
                  <c:v>17.425999999999998</c:v>
                </c:pt>
                <c:pt idx="1507" formatCode="0.0">
                  <c:v>17.920999999999999</c:v>
                </c:pt>
                <c:pt idx="1508" formatCode="0.0">
                  <c:v>17.943000000000001</c:v>
                </c:pt>
                <c:pt idx="1509" formatCode="0.0">
                  <c:v>17.13</c:v>
                </c:pt>
                <c:pt idx="1510" formatCode="0.0">
                  <c:v>15.721</c:v>
                </c:pt>
                <c:pt idx="1511" formatCode="0.0">
                  <c:v>14.743</c:v>
                </c:pt>
                <c:pt idx="1512" formatCode="0.0">
                  <c:v>14.438000000000001</c:v>
                </c:pt>
                <c:pt idx="1513" formatCode="0.0">
                  <c:v>13.521000000000001</c:v>
                </c:pt>
                <c:pt idx="1514" formatCode="0.0">
                  <c:v>13.358000000000001</c:v>
                </c:pt>
                <c:pt idx="1515" formatCode="0.0">
                  <c:v>12.242000000000001</c:v>
                </c:pt>
                <c:pt idx="1516" formatCode="0.0">
                  <c:v>10.073</c:v>
                </c:pt>
                <c:pt idx="1517" formatCode="0.0">
                  <c:v>9.7460000000000004</c:v>
                </c:pt>
                <c:pt idx="1518" formatCode="0.0">
                  <c:v>10.457000000000001</c:v>
                </c:pt>
                <c:pt idx="1519" formatCode="0.0">
                  <c:v>9.1829999999999998</c:v>
                </c:pt>
                <c:pt idx="1520" formatCode="0.0">
                  <c:v>8.5259999999999998</c:v>
                </c:pt>
                <c:pt idx="1521" formatCode="0.0">
                  <c:v>8.3689999999999998</c:v>
                </c:pt>
                <c:pt idx="1522" formatCode="0.0">
                  <c:v>8.4640000000000004</c:v>
                </c:pt>
                <c:pt idx="1523" formatCode="0.0">
                  <c:v>8.2870000000000008</c:v>
                </c:pt>
                <c:pt idx="1524" formatCode="0.0">
                  <c:v>8.49</c:v>
                </c:pt>
                <c:pt idx="1525" formatCode="0.0">
                  <c:v>8.68</c:v>
                </c:pt>
                <c:pt idx="1526" formatCode="0.0">
                  <c:v>10.696</c:v>
                </c:pt>
                <c:pt idx="1527" formatCode="0.0">
                  <c:v>13.087</c:v>
                </c:pt>
                <c:pt idx="1528" formatCode="0.0">
                  <c:v>14.673999999999999</c:v>
                </c:pt>
                <c:pt idx="1529" formatCode="0.0">
                  <c:v>16.048999999999999</c:v>
                </c:pt>
                <c:pt idx="1530" formatCode="0.0">
                  <c:v>19.722000000000001</c:v>
                </c:pt>
                <c:pt idx="1531" formatCode="0.0">
                  <c:v>23.625</c:v>
                </c:pt>
                <c:pt idx="1532" formatCode="0.0">
                  <c:v>28.545000000000002</c:v>
                </c:pt>
                <c:pt idx="1533" formatCode="0.0">
                  <c:v>30.890999999999998</c:v>
                </c:pt>
                <c:pt idx="1534" formatCode="0.0">
                  <c:v>29.457000000000001</c:v>
                </c:pt>
                <c:pt idx="1535" formatCode="0.0">
                  <c:v>26.372</c:v>
                </c:pt>
                <c:pt idx="1536" formatCode="0.0">
                  <c:v>30.073</c:v>
                </c:pt>
                <c:pt idx="1537" formatCode="0.0">
                  <c:v>30.262</c:v>
                </c:pt>
                <c:pt idx="1538" formatCode="0.0">
                  <c:v>27.602</c:v>
                </c:pt>
                <c:pt idx="1539" formatCode="0.0">
                  <c:v>25.548999999999999</c:v>
                </c:pt>
                <c:pt idx="1540" formatCode="0.0">
                  <c:v>23.097000000000001</c:v>
                </c:pt>
                <c:pt idx="1541" formatCode="0.0">
                  <c:v>20.84</c:v>
                </c:pt>
                <c:pt idx="1542" formatCode="0.0">
                  <c:v>21.376000000000001</c:v>
                </c:pt>
                <c:pt idx="1543" formatCode="0.0">
                  <c:v>21.538</c:v>
                </c:pt>
                <c:pt idx="1544" formatCode="0.0">
                  <c:v>20.3</c:v>
                </c:pt>
                <c:pt idx="1545" formatCode="0.0">
                  <c:v>18.838999999999999</c:v>
                </c:pt>
                <c:pt idx="1546" formatCode="0.0">
                  <c:v>19.331</c:v>
                </c:pt>
                <c:pt idx="1547" formatCode="0.0">
                  <c:v>19.21</c:v>
                </c:pt>
                <c:pt idx="1548" formatCode="0.0">
                  <c:v>19.443000000000001</c:v>
                </c:pt>
                <c:pt idx="1549" formatCode="0.0">
                  <c:v>19.751999999999999</c:v>
                </c:pt>
                <c:pt idx="1550" formatCode="0.0">
                  <c:v>18.096</c:v>
                </c:pt>
                <c:pt idx="1551" formatCode="0.0">
                  <c:v>17.25</c:v>
                </c:pt>
                <c:pt idx="1552" formatCode="0.0">
                  <c:v>16.631</c:v>
                </c:pt>
                <c:pt idx="1553" formatCode="0.0">
                  <c:v>15.646000000000001</c:v>
                </c:pt>
                <c:pt idx="1554" formatCode="0.0">
                  <c:v>15.036</c:v>
                </c:pt>
                <c:pt idx="1555" formatCode="0.0">
                  <c:v>12.551</c:v>
                </c:pt>
                <c:pt idx="1556" formatCode="0.0">
                  <c:v>11.259</c:v>
                </c:pt>
                <c:pt idx="1557" formatCode="0.0">
                  <c:v>10.977</c:v>
                </c:pt>
                <c:pt idx="1558" formatCode="0.0">
                  <c:v>10.404</c:v>
                </c:pt>
                <c:pt idx="1559" formatCode="0.0">
                  <c:v>9.7230000000000008</c:v>
                </c:pt>
                <c:pt idx="1560" formatCode="0.0">
                  <c:v>9.3170000000000002</c:v>
                </c:pt>
                <c:pt idx="1561" formatCode="0.0">
                  <c:v>8.9510000000000005</c:v>
                </c:pt>
                <c:pt idx="1562" formatCode="0.0">
                  <c:v>8.7439999999999998</c:v>
                </c:pt>
                <c:pt idx="1563" formatCode="0.0">
                  <c:v>8.5749999999999993</c:v>
                </c:pt>
                <c:pt idx="1564" formatCode="0.0">
                  <c:v>8.8490000000000002</c:v>
                </c:pt>
                <c:pt idx="1565" formatCode="0.0">
                  <c:v>9.1140000000000008</c:v>
                </c:pt>
                <c:pt idx="1566" formatCode="0.0">
                  <c:v>8.7509999999999994</c:v>
                </c:pt>
                <c:pt idx="1567" formatCode="0.0">
                  <c:v>8.2479999999999993</c:v>
                </c:pt>
                <c:pt idx="1568" formatCode="0.0">
                  <c:v>6.9370000000000003</c:v>
                </c:pt>
                <c:pt idx="1569" formatCode="0.0">
                  <c:v>5.9279999999999999</c:v>
                </c:pt>
                <c:pt idx="1570" formatCode="0.0">
                  <c:v>5.306</c:v>
                </c:pt>
                <c:pt idx="1571" formatCode="0.0">
                  <c:v>5.798</c:v>
                </c:pt>
                <c:pt idx="1572" formatCode="0.0">
                  <c:v>4.9390000000000001</c:v>
                </c:pt>
                <c:pt idx="1573" formatCode="0.0">
                  <c:v>4.8079999999999998</c:v>
                </c:pt>
                <c:pt idx="1574" formatCode="0.0">
                  <c:v>4.4400000000000004</c:v>
                </c:pt>
                <c:pt idx="1575" formatCode="0.0">
                  <c:v>4.5289999999999999</c:v>
                </c:pt>
                <c:pt idx="1576" formatCode="0.0">
                  <c:v>4.2539999999999996</c:v>
                </c:pt>
                <c:pt idx="1577" formatCode="0.0">
                  <c:v>3.9550000000000001</c:v>
                </c:pt>
                <c:pt idx="1578" formatCode="0.0">
                  <c:v>4.0640000000000001</c:v>
                </c:pt>
                <c:pt idx="1579" formatCode="0.0">
                  <c:v>3.8119999999999998</c:v>
                </c:pt>
                <c:pt idx="1580" formatCode="0.0">
                  <c:v>3.5779999999999998</c:v>
                </c:pt>
                <c:pt idx="1581" formatCode="0.0">
                  <c:v>3.3439999999999999</c:v>
                </c:pt>
                <c:pt idx="1582" formatCode="0.0">
                  <c:v>3.294</c:v>
                </c:pt>
                <c:pt idx="1583" formatCode="0.0">
                  <c:v>3.3010000000000002</c:v>
                </c:pt>
                <c:pt idx="1584" formatCode="0.0">
                  <c:v>3.4319999999999999</c:v>
                </c:pt>
                <c:pt idx="1585" formatCode="0.0">
                  <c:v>2.9910000000000001</c:v>
                </c:pt>
                <c:pt idx="1586" formatCode="0.0">
                  <c:v>2.851</c:v>
                </c:pt>
                <c:pt idx="1587" formatCode="0.0">
                  <c:v>3.2669999999999999</c:v>
                </c:pt>
                <c:pt idx="1588" formatCode="0.0">
                  <c:v>2.8969999999999998</c:v>
                </c:pt>
                <c:pt idx="1589" formatCode="0.0">
                  <c:v>2.8849999999999998</c:v>
                </c:pt>
                <c:pt idx="1590" formatCode="0.0">
                  <c:v>2.8650000000000002</c:v>
                </c:pt>
                <c:pt idx="1591" formatCode="0.0">
                  <c:v>3.4129999999999998</c:v>
                </c:pt>
                <c:pt idx="1592" formatCode="0.0">
                  <c:v>3.0089999999999999</c:v>
                </c:pt>
                <c:pt idx="1593" formatCode="0.0">
                  <c:v>3.1459999999999999</c:v>
                </c:pt>
                <c:pt idx="1594" formatCode="0.0">
                  <c:v>2.681</c:v>
                </c:pt>
                <c:pt idx="1595" formatCode="0.0">
                  <c:v>2.6070000000000002</c:v>
                </c:pt>
                <c:pt idx="1596" formatCode="0.0">
                  <c:v>3.4860000000000002</c:v>
                </c:pt>
                <c:pt idx="1597" formatCode="0.0">
                  <c:v>3.7320000000000002</c:v>
                </c:pt>
                <c:pt idx="1598" formatCode="0.0">
                  <c:v>4.2679999999999998</c:v>
                </c:pt>
                <c:pt idx="1599" formatCode="0.0">
                  <c:v>5.5410000000000004</c:v>
                </c:pt>
                <c:pt idx="1600" formatCode="0.0">
                  <c:v>5.6630000000000003</c:v>
                </c:pt>
                <c:pt idx="1601" formatCode="0.0">
                  <c:v>5.5270000000000001</c:v>
                </c:pt>
                <c:pt idx="1602" formatCode="0.0">
                  <c:v>4.843</c:v>
                </c:pt>
                <c:pt idx="1603" formatCode="0.0">
                  <c:v>4.1059999999999999</c:v>
                </c:pt>
                <c:pt idx="1604" formatCode="0.0">
                  <c:v>4.3070000000000004</c:v>
                </c:pt>
                <c:pt idx="1605" formatCode="0.0">
                  <c:v>33.384</c:v>
                </c:pt>
                <c:pt idx="1606" formatCode="0.0">
                  <c:v>15.959</c:v>
                </c:pt>
                <c:pt idx="1607" formatCode="0.0">
                  <c:v>12.457000000000001</c:v>
                </c:pt>
                <c:pt idx="1608" formatCode="0.0">
                  <c:v>11.186</c:v>
                </c:pt>
                <c:pt idx="1609" formatCode="0.0">
                  <c:v>10.153</c:v>
                </c:pt>
                <c:pt idx="1610" formatCode="0.0">
                  <c:v>8.532</c:v>
                </c:pt>
                <c:pt idx="1611" formatCode="0.0">
                  <c:v>8.6389999999999993</c:v>
                </c:pt>
                <c:pt idx="1612" formatCode="0.0">
                  <c:v>9.1549999999999994</c:v>
                </c:pt>
                <c:pt idx="1613" formatCode="0.0">
                  <c:v>7.6479999999999997</c:v>
                </c:pt>
                <c:pt idx="1614" formatCode="0.0">
                  <c:v>7.274</c:v>
                </c:pt>
                <c:pt idx="1615" formatCode="0.0">
                  <c:v>6.5019999999999998</c:v>
                </c:pt>
                <c:pt idx="1616" formatCode="0.0">
                  <c:v>5.9029999999999996</c:v>
                </c:pt>
                <c:pt idx="1617" formatCode="0.0">
                  <c:v>6.1879999999999997</c:v>
                </c:pt>
                <c:pt idx="1618" formatCode="0.0">
                  <c:v>5.484</c:v>
                </c:pt>
                <c:pt idx="1619" formatCode="0.0">
                  <c:v>4.7359999999999998</c:v>
                </c:pt>
                <c:pt idx="1620" formatCode="0.0">
                  <c:v>4.4569999999999999</c:v>
                </c:pt>
                <c:pt idx="1621" formatCode="0.0">
                  <c:v>4.4749999999999996</c:v>
                </c:pt>
                <c:pt idx="1622" formatCode="0.0">
                  <c:v>4.8170000000000002</c:v>
                </c:pt>
                <c:pt idx="1623" formatCode="0.0">
                  <c:v>9.2420000000000009</c:v>
                </c:pt>
                <c:pt idx="1624" formatCode="0.0">
                  <c:v>8.3989999999999991</c:v>
                </c:pt>
                <c:pt idx="1625" formatCode="0.0">
                  <c:v>10.574999999999999</c:v>
                </c:pt>
                <c:pt idx="1626" formatCode="0.0">
                  <c:v>9.7490000000000006</c:v>
                </c:pt>
                <c:pt idx="1627" formatCode="0.0">
                  <c:v>8.2560000000000002</c:v>
                </c:pt>
                <c:pt idx="1628" formatCode="0.0">
                  <c:v>8.0459999999999994</c:v>
                </c:pt>
                <c:pt idx="1629" formatCode="0.0">
                  <c:v>7.9249999999999998</c:v>
                </c:pt>
                <c:pt idx="1630" formatCode="0.0">
                  <c:v>6.99</c:v>
                </c:pt>
                <c:pt idx="1631" formatCode="0.0">
                  <c:v>5.859</c:v>
                </c:pt>
                <c:pt idx="1632" formatCode="0.0">
                  <c:v>5.2709999999999999</c:v>
                </c:pt>
                <c:pt idx="1633" formatCode="0.0">
                  <c:v>4.3090000000000002</c:v>
                </c:pt>
                <c:pt idx="1634" formatCode="0.0">
                  <c:v>4.1449999999999996</c:v>
                </c:pt>
                <c:pt idx="1635" formatCode="0.0">
                  <c:v>3.7909999999999999</c:v>
                </c:pt>
                <c:pt idx="1636" formatCode="0.0">
                  <c:v>3.8769999999999998</c:v>
                </c:pt>
                <c:pt idx="1637" formatCode="0.0">
                  <c:v>3.24</c:v>
                </c:pt>
                <c:pt idx="1638" formatCode="0.0">
                  <c:v>3.3069999999999999</c:v>
                </c:pt>
                <c:pt idx="1639" formatCode="0.0">
                  <c:v>3.7650000000000001</c:v>
                </c:pt>
                <c:pt idx="1640" formatCode="0.0">
                  <c:v>4.7569999999999997</c:v>
                </c:pt>
                <c:pt idx="1641" formatCode="0.0">
                  <c:v>5.8369999999999997</c:v>
                </c:pt>
                <c:pt idx="1642" formatCode="0.0">
                  <c:v>7.0960000000000001</c:v>
                </c:pt>
                <c:pt idx="1643" formatCode="0.0">
                  <c:v>9.9939999999999998</c:v>
                </c:pt>
                <c:pt idx="1644" formatCode="0.0">
                  <c:v>10.823</c:v>
                </c:pt>
                <c:pt idx="1645" formatCode="0.0">
                  <c:v>9.8420000000000005</c:v>
                </c:pt>
                <c:pt idx="1646" formatCode="0.0">
                  <c:v>7.9390000000000001</c:v>
                </c:pt>
                <c:pt idx="1647" formatCode="0.0">
                  <c:v>7.3529999999999998</c:v>
                </c:pt>
                <c:pt idx="1648" formatCode="0.0">
                  <c:v>5.9669999999999996</c:v>
                </c:pt>
                <c:pt idx="1649" formatCode="0.0">
                  <c:v>4.8090000000000002</c:v>
                </c:pt>
                <c:pt idx="1650" formatCode="0.0">
                  <c:v>4.5030000000000001</c:v>
                </c:pt>
                <c:pt idx="1651" formatCode="0.0">
                  <c:v>4.8239999999999998</c:v>
                </c:pt>
                <c:pt idx="1652" formatCode="0.0">
                  <c:v>4.99</c:v>
                </c:pt>
                <c:pt idx="1653" formatCode="0.0">
                  <c:v>4.9800000000000004</c:v>
                </c:pt>
                <c:pt idx="1654" formatCode="0.0">
                  <c:v>4.3499999999999996</c:v>
                </c:pt>
                <c:pt idx="1655" formatCode="0.0">
                  <c:v>4.0060000000000002</c:v>
                </c:pt>
                <c:pt idx="1656" formatCode="0.0">
                  <c:v>4.0339999999999998</c:v>
                </c:pt>
                <c:pt idx="1657" formatCode="0.0">
                  <c:v>3.6659999999999999</c:v>
                </c:pt>
                <c:pt idx="1658" formatCode="0.0">
                  <c:v>3.4430000000000001</c:v>
                </c:pt>
                <c:pt idx="1659" formatCode="0.0">
                  <c:v>3.2349999999999999</c:v>
                </c:pt>
                <c:pt idx="1660" formatCode="0.0">
                  <c:v>2.6139999999999999</c:v>
                </c:pt>
                <c:pt idx="1661" formatCode="0.0">
                  <c:v>2.706</c:v>
                </c:pt>
                <c:pt idx="1662" formatCode="0.0">
                  <c:v>2.375</c:v>
                </c:pt>
                <c:pt idx="1663" formatCode="0.0">
                  <c:v>4.6429999999999998</c:v>
                </c:pt>
                <c:pt idx="1664" formatCode="0.0">
                  <c:v>2.9750000000000001</c:v>
                </c:pt>
                <c:pt idx="1665" formatCode="0.0">
                  <c:v>2.9790000000000001</c:v>
                </c:pt>
                <c:pt idx="1666" formatCode="0.0">
                  <c:v>3.6859999999999999</c:v>
                </c:pt>
                <c:pt idx="1667" formatCode="0.0">
                  <c:v>3.2149999999999999</c:v>
                </c:pt>
                <c:pt idx="1668" formatCode="0.0">
                  <c:v>2.343</c:v>
                </c:pt>
                <c:pt idx="1669" formatCode="0.0">
                  <c:v>5.28</c:v>
                </c:pt>
                <c:pt idx="1670" formatCode="0.0">
                  <c:v>3.4319999999999999</c:v>
                </c:pt>
                <c:pt idx="1671" formatCode="0.0">
                  <c:v>2.8889999999999998</c:v>
                </c:pt>
                <c:pt idx="1672" formatCode="0.0">
                  <c:v>2.1739999999999999</c:v>
                </c:pt>
                <c:pt idx="1673" formatCode="0.0">
                  <c:v>1.76</c:v>
                </c:pt>
                <c:pt idx="1674" formatCode="0.0">
                  <c:v>1.6879999999999999</c:v>
                </c:pt>
                <c:pt idx="1675" formatCode="0.0">
                  <c:v>1.6140000000000001</c:v>
                </c:pt>
                <c:pt idx="1676" formatCode="0.0">
                  <c:v>1.647</c:v>
                </c:pt>
                <c:pt idx="1677" formatCode="0.0">
                  <c:v>1.323</c:v>
                </c:pt>
                <c:pt idx="1678" formatCode="0.0">
                  <c:v>1.3360000000000001</c:v>
                </c:pt>
                <c:pt idx="1679" formatCode="0.0">
                  <c:v>1.2549999999999999</c:v>
                </c:pt>
                <c:pt idx="1680" formatCode="0.0">
                  <c:v>1.3</c:v>
                </c:pt>
                <c:pt idx="1681" formatCode="0.0">
                  <c:v>1.587</c:v>
                </c:pt>
                <c:pt idx="1682" formatCode="0.0">
                  <c:v>1.2569999999999999</c:v>
                </c:pt>
                <c:pt idx="1683" formatCode="0.0">
                  <c:v>1.23</c:v>
                </c:pt>
                <c:pt idx="1684" formatCode="0.0">
                  <c:v>1.135</c:v>
                </c:pt>
                <c:pt idx="1685" formatCode="0.0">
                  <c:v>1.1830000000000001</c:v>
                </c:pt>
                <c:pt idx="1686" formatCode="0.0">
                  <c:v>1.032</c:v>
                </c:pt>
                <c:pt idx="1687" formatCode="0.0">
                  <c:v>1.2090000000000001</c:v>
                </c:pt>
                <c:pt idx="1688" formatCode="0.0">
                  <c:v>1.0920000000000001</c:v>
                </c:pt>
                <c:pt idx="1689" formatCode="0.0">
                  <c:v>1.2749999999999999</c:v>
                </c:pt>
                <c:pt idx="1690" formatCode="0.0">
                  <c:v>1.236</c:v>
                </c:pt>
                <c:pt idx="1691" formatCode="0.0">
                  <c:v>1.1399999999999999</c:v>
                </c:pt>
                <c:pt idx="1692" formatCode="0.0">
                  <c:v>1.2270000000000001</c:v>
                </c:pt>
                <c:pt idx="1693" formatCode="0.0">
                  <c:v>1.101</c:v>
                </c:pt>
                <c:pt idx="1694" formatCode="0.0">
                  <c:v>1.224</c:v>
                </c:pt>
                <c:pt idx="1695" formatCode="0.0">
                  <c:v>1.1819999999999999</c:v>
                </c:pt>
                <c:pt idx="1696" formatCode="0.0">
                  <c:v>1.08</c:v>
                </c:pt>
                <c:pt idx="1697" formatCode="0.0">
                  <c:v>1.3149999999999999</c:v>
                </c:pt>
                <c:pt idx="1698" formatCode="0.0">
                  <c:v>1.2949999999999999</c:v>
                </c:pt>
                <c:pt idx="1699" formatCode="0.0">
                  <c:v>1.0549999999999999</c:v>
                </c:pt>
                <c:pt idx="1700" formatCode="0.0">
                  <c:v>1.0429999999999999</c:v>
                </c:pt>
                <c:pt idx="1701" formatCode="0.0">
                  <c:v>1.214</c:v>
                </c:pt>
                <c:pt idx="1702" formatCode="0.0">
                  <c:v>1.135</c:v>
                </c:pt>
                <c:pt idx="1703" formatCode="0.0">
                  <c:v>1.042</c:v>
                </c:pt>
                <c:pt idx="1704" formatCode="0.0">
                  <c:v>1.4</c:v>
                </c:pt>
                <c:pt idx="1705" formatCode="0.0">
                  <c:v>1.7030000000000001</c:v>
                </c:pt>
                <c:pt idx="1706" formatCode="0.0">
                  <c:v>2.2879999999999998</c:v>
                </c:pt>
                <c:pt idx="1707" formatCode="0.0">
                  <c:v>4.04</c:v>
                </c:pt>
                <c:pt idx="1708" formatCode="0.0">
                  <c:v>3.4510000000000001</c:v>
                </c:pt>
                <c:pt idx="1709" formatCode="0.0">
                  <c:v>2.9289999999999998</c:v>
                </c:pt>
                <c:pt idx="1710" formatCode="0.0">
                  <c:v>3.0329999999999999</c:v>
                </c:pt>
                <c:pt idx="1711" formatCode="0.0">
                  <c:v>3.7109999999999999</c:v>
                </c:pt>
                <c:pt idx="1712" formatCode="0.0">
                  <c:v>2.7330000000000001</c:v>
                </c:pt>
                <c:pt idx="1713" formatCode="0.0">
                  <c:v>2.5350000000000001</c:v>
                </c:pt>
                <c:pt idx="1714" formatCode="0.0">
                  <c:v>2.3279999999999998</c:v>
                </c:pt>
                <c:pt idx="1715" formatCode="0.0">
                  <c:v>1.8140000000000001</c:v>
                </c:pt>
                <c:pt idx="1716" formatCode="0.0">
                  <c:v>1.841</c:v>
                </c:pt>
                <c:pt idx="1717" formatCode="0.0">
                  <c:v>3.0790000000000002</c:v>
                </c:pt>
                <c:pt idx="1718" formatCode="0.0">
                  <c:v>2.6949999999999998</c:v>
                </c:pt>
                <c:pt idx="1719" formatCode="0.0">
                  <c:v>2.5579999999999998</c:v>
                </c:pt>
                <c:pt idx="1720" formatCode="0.0">
                  <c:v>2.141</c:v>
                </c:pt>
                <c:pt idx="1721" formatCode="0.0">
                  <c:v>2.2810000000000001</c:v>
                </c:pt>
                <c:pt idx="1722" formatCode="0.0">
                  <c:v>2.35</c:v>
                </c:pt>
                <c:pt idx="1723" formatCode="0.0">
                  <c:v>2.286</c:v>
                </c:pt>
                <c:pt idx="1724" formatCode="0.0">
                  <c:v>3.1680000000000001</c:v>
                </c:pt>
                <c:pt idx="1725" formatCode="0.0">
                  <c:v>5.0540000000000003</c:v>
                </c:pt>
                <c:pt idx="1726" formatCode="0.0">
                  <c:v>5.976</c:v>
                </c:pt>
                <c:pt idx="1727" formatCode="0.0">
                  <c:v>6.39</c:v>
                </c:pt>
                <c:pt idx="1728" formatCode="0.0">
                  <c:v>7.36</c:v>
                </c:pt>
                <c:pt idx="1729" formatCode="0.0">
                  <c:v>8.17</c:v>
                </c:pt>
                <c:pt idx="1730">
                  <c:v>8.57</c:v>
                </c:pt>
                <c:pt idx="1731">
                  <c:v>8.9700000000000006</c:v>
                </c:pt>
                <c:pt idx="1732">
                  <c:v>9.75</c:v>
                </c:pt>
                <c:pt idx="1733">
                  <c:v>9.07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27-494E-A60A-8D9F5F1038FB}"/>
            </c:ext>
          </c:extLst>
        </c:ser>
        <c:ser>
          <c:idx val="1"/>
          <c:order val="1"/>
          <c:tx>
            <c:v>Q355 denní</c:v>
          </c:tx>
          <c:spPr>
            <a:ln w="190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Data!$O$6:$O$1831</c:f>
              <c:numCache>
                <c:formatCode>General</c:formatCode>
                <c:ptCount val="1826"/>
                <c:pt idx="0">
                  <c:v>2.91</c:v>
                </c:pt>
                <c:pt idx="1">
                  <c:v>2.91</c:v>
                </c:pt>
                <c:pt idx="2">
                  <c:v>2.91</c:v>
                </c:pt>
                <c:pt idx="3">
                  <c:v>2.91</c:v>
                </c:pt>
                <c:pt idx="4">
                  <c:v>2.91</c:v>
                </c:pt>
                <c:pt idx="5">
                  <c:v>2.91</c:v>
                </c:pt>
                <c:pt idx="6">
                  <c:v>2.91</c:v>
                </c:pt>
                <c:pt idx="7">
                  <c:v>2.91</c:v>
                </c:pt>
                <c:pt idx="8">
                  <c:v>2.91</c:v>
                </c:pt>
                <c:pt idx="9">
                  <c:v>2.91</c:v>
                </c:pt>
                <c:pt idx="10">
                  <c:v>2.91</c:v>
                </c:pt>
                <c:pt idx="11">
                  <c:v>2.91</c:v>
                </c:pt>
                <c:pt idx="12">
                  <c:v>2.91</c:v>
                </c:pt>
                <c:pt idx="13">
                  <c:v>2.91</c:v>
                </c:pt>
                <c:pt idx="14">
                  <c:v>2.91</c:v>
                </c:pt>
                <c:pt idx="15">
                  <c:v>2.91</c:v>
                </c:pt>
                <c:pt idx="16">
                  <c:v>2.91</c:v>
                </c:pt>
                <c:pt idx="17">
                  <c:v>2.91</c:v>
                </c:pt>
                <c:pt idx="18">
                  <c:v>2.91</c:v>
                </c:pt>
                <c:pt idx="19">
                  <c:v>2.91</c:v>
                </c:pt>
                <c:pt idx="20">
                  <c:v>2.91</c:v>
                </c:pt>
                <c:pt idx="21">
                  <c:v>2.91</c:v>
                </c:pt>
                <c:pt idx="22">
                  <c:v>2.91</c:v>
                </c:pt>
                <c:pt idx="23">
                  <c:v>2.91</c:v>
                </c:pt>
                <c:pt idx="24">
                  <c:v>2.91</c:v>
                </c:pt>
                <c:pt idx="25">
                  <c:v>2.91</c:v>
                </c:pt>
                <c:pt idx="26">
                  <c:v>2.91</c:v>
                </c:pt>
                <c:pt idx="27">
                  <c:v>2.91</c:v>
                </c:pt>
                <c:pt idx="28">
                  <c:v>2.91</c:v>
                </c:pt>
                <c:pt idx="29">
                  <c:v>2.91</c:v>
                </c:pt>
                <c:pt idx="30">
                  <c:v>2.91</c:v>
                </c:pt>
                <c:pt idx="31">
                  <c:v>2.91</c:v>
                </c:pt>
                <c:pt idx="32">
                  <c:v>2.91</c:v>
                </c:pt>
                <c:pt idx="33">
                  <c:v>2.91</c:v>
                </c:pt>
                <c:pt idx="34">
                  <c:v>2.91</c:v>
                </c:pt>
                <c:pt idx="35">
                  <c:v>2.91</c:v>
                </c:pt>
                <c:pt idx="36">
                  <c:v>2.91</c:v>
                </c:pt>
                <c:pt idx="37">
                  <c:v>2.91</c:v>
                </c:pt>
                <c:pt idx="38">
                  <c:v>2.91</c:v>
                </c:pt>
                <c:pt idx="39">
                  <c:v>2.91</c:v>
                </c:pt>
                <c:pt idx="40">
                  <c:v>2.91</c:v>
                </c:pt>
                <c:pt idx="41">
                  <c:v>2.91</c:v>
                </c:pt>
                <c:pt idx="42">
                  <c:v>2.91</c:v>
                </c:pt>
                <c:pt idx="43">
                  <c:v>2.91</c:v>
                </c:pt>
                <c:pt idx="44">
                  <c:v>2.91</c:v>
                </c:pt>
                <c:pt idx="45">
                  <c:v>2.91</c:v>
                </c:pt>
                <c:pt idx="46">
                  <c:v>2.91</c:v>
                </c:pt>
                <c:pt idx="47">
                  <c:v>2.91</c:v>
                </c:pt>
                <c:pt idx="48">
                  <c:v>2.91</c:v>
                </c:pt>
                <c:pt idx="49">
                  <c:v>2.91</c:v>
                </c:pt>
                <c:pt idx="50">
                  <c:v>2.91</c:v>
                </c:pt>
                <c:pt idx="51">
                  <c:v>2.91</c:v>
                </c:pt>
                <c:pt idx="52">
                  <c:v>2.91</c:v>
                </c:pt>
                <c:pt idx="53">
                  <c:v>2.91</c:v>
                </c:pt>
                <c:pt idx="54">
                  <c:v>2.91</c:v>
                </c:pt>
                <c:pt idx="55">
                  <c:v>2.91</c:v>
                </c:pt>
                <c:pt idx="56">
                  <c:v>2.91</c:v>
                </c:pt>
                <c:pt idx="57">
                  <c:v>2.91</c:v>
                </c:pt>
                <c:pt idx="58">
                  <c:v>2.91</c:v>
                </c:pt>
                <c:pt idx="59">
                  <c:v>2.91</c:v>
                </c:pt>
                <c:pt idx="60">
                  <c:v>2.91</c:v>
                </c:pt>
                <c:pt idx="61">
                  <c:v>2.91</c:v>
                </c:pt>
                <c:pt idx="62">
                  <c:v>2.91</c:v>
                </c:pt>
                <c:pt idx="63">
                  <c:v>2.91</c:v>
                </c:pt>
                <c:pt idx="64">
                  <c:v>2.91</c:v>
                </c:pt>
                <c:pt idx="65">
                  <c:v>2.91</c:v>
                </c:pt>
                <c:pt idx="66">
                  <c:v>2.91</c:v>
                </c:pt>
                <c:pt idx="67">
                  <c:v>2.91</c:v>
                </c:pt>
                <c:pt idx="68">
                  <c:v>2.91</c:v>
                </c:pt>
                <c:pt idx="69">
                  <c:v>2.91</c:v>
                </c:pt>
                <c:pt idx="70">
                  <c:v>2.91</c:v>
                </c:pt>
                <c:pt idx="71">
                  <c:v>2.91</c:v>
                </c:pt>
                <c:pt idx="72">
                  <c:v>2.91</c:v>
                </c:pt>
                <c:pt idx="73">
                  <c:v>2.91</c:v>
                </c:pt>
                <c:pt idx="74">
                  <c:v>2.91</c:v>
                </c:pt>
                <c:pt idx="75">
                  <c:v>2.91</c:v>
                </c:pt>
                <c:pt idx="76">
                  <c:v>2.91</c:v>
                </c:pt>
                <c:pt idx="77">
                  <c:v>2.91</c:v>
                </c:pt>
                <c:pt idx="78">
                  <c:v>2.91</c:v>
                </c:pt>
                <c:pt idx="79">
                  <c:v>2.91</c:v>
                </c:pt>
                <c:pt idx="80">
                  <c:v>2.91</c:v>
                </c:pt>
                <c:pt idx="81">
                  <c:v>2.91</c:v>
                </c:pt>
                <c:pt idx="82">
                  <c:v>2.91</c:v>
                </c:pt>
                <c:pt idx="83">
                  <c:v>2.91</c:v>
                </c:pt>
                <c:pt idx="84">
                  <c:v>2.91</c:v>
                </c:pt>
                <c:pt idx="85">
                  <c:v>2.91</c:v>
                </c:pt>
                <c:pt idx="86">
                  <c:v>2.91</c:v>
                </c:pt>
                <c:pt idx="87">
                  <c:v>2.91</c:v>
                </c:pt>
                <c:pt idx="88">
                  <c:v>2.91</c:v>
                </c:pt>
                <c:pt idx="89">
                  <c:v>2.91</c:v>
                </c:pt>
                <c:pt idx="90">
                  <c:v>2.91</c:v>
                </c:pt>
                <c:pt idx="91">
                  <c:v>2.91</c:v>
                </c:pt>
                <c:pt idx="92">
                  <c:v>2.91</c:v>
                </c:pt>
                <c:pt idx="93">
                  <c:v>2.91</c:v>
                </c:pt>
                <c:pt idx="94">
                  <c:v>2.91</c:v>
                </c:pt>
                <c:pt idx="95">
                  <c:v>2.91</c:v>
                </c:pt>
                <c:pt idx="96">
                  <c:v>2.91</c:v>
                </c:pt>
                <c:pt idx="97">
                  <c:v>2.91</c:v>
                </c:pt>
                <c:pt idx="98">
                  <c:v>2.91</c:v>
                </c:pt>
                <c:pt idx="99">
                  <c:v>2.91</c:v>
                </c:pt>
                <c:pt idx="100">
                  <c:v>2.91</c:v>
                </c:pt>
                <c:pt idx="101">
                  <c:v>2.91</c:v>
                </c:pt>
                <c:pt idx="102">
                  <c:v>2.91</c:v>
                </c:pt>
                <c:pt idx="103">
                  <c:v>2.91</c:v>
                </c:pt>
                <c:pt idx="104">
                  <c:v>2.91</c:v>
                </c:pt>
                <c:pt idx="105">
                  <c:v>2.91</c:v>
                </c:pt>
                <c:pt idx="106">
                  <c:v>2.91</c:v>
                </c:pt>
                <c:pt idx="107">
                  <c:v>2.91</c:v>
                </c:pt>
                <c:pt idx="108">
                  <c:v>2.91</c:v>
                </c:pt>
                <c:pt idx="109">
                  <c:v>2.91</c:v>
                </c:pt>
                <c:pt idx="110">
                  <c:v>2.91</c:v>
                </c:pt>
                <c:pt idx="111">
                  <c:v>2.91</c:v>
                </c:pt>
                <c:pt idx="112">
                  <c:v>2.91</c:v>
                </c:pt>
                <c:pt idx="113">
                  <c:v>2.91</c:v>
                </c:pt>
                <c:pt idx="114">
                  <c:v>2.91</c:v>
                </c:pt>
                <c:pt idx="115">
                  <c:v>2.91</c:v>
                </c:pt>
                <c:pt idx="116">
                  <c:v>2.91</c:v>
                </c:pt>
                <c:pt idx="117">
                  <c:v>2.91</c:v>
                </c:pt>
                <c:pt idx="118">
                  <c:v>2.91</c:v>
                </c:pt>
                <c:pt idx="119">
                  <c:v>2.91</c:v>
                </c:pt>
                <c:pt idx="120">
                  <c:v>2.91</c:v>
                </c:pt>
                <c:pt idx="121">
                  <c:v>2.91</c:v>
                </c:pt>
                <c:pt idx="122">
                  <c:v>2.91</c:v>
                </c:pt>
                <c:pt idx="123">
                  <c:v>2.91</c:v>
                </c:pt>
                <c:pt idx="124">
                  <c:v>2.91</c:v>
                </c:pt>
                <c:pt idx="125">
                  <c:v>2.91</c:v>
                </c:pt>
                <c:pt idx="126">
                  <c:v>2.91</c:v>
                </c:pt>
                <c:pt idx="127">
                  <c:v>2.91</c:v>
                </c:pt>
                <c:pt idx="128">
                  <c:v>2.91</c:v>
                </c:pt>
                <c:pt idx="129">
                  <c:v>2.91</c:v>
                </c:pt>
                <c:pt idx="130">
                  <c:v>2.91</c:v>
                </c:pt>
                <c:pt idx="131">
                  <c:v>2.91</c:v>
                </c:pt>
                <c:pt idx="132">
                  <c:v>2.91</c:v>
                </c:pt>
                <c:pt idx="133">
                  <c:v>2.91</c:v>
                </c:pt>
                <c:pt idx="134">
                  <c:v>2.91</c:v>
                </c:pt>
                <c:pt idx="135">
                  <c:v>2.91</c:v>
                </c:pt>
                <c:pt idx="136">
                  <c:v>2.91</c:v>
                </c:pt>
                <c:pt idx="137">
                  <c:v>2.91</c:v>
                </c:pt>
                <c:pt idx="138">
                  <c:v>2.91</c:v>
                </c:pt>
                <c:pt idx="139">
                  <c:v>2.91</c:v>
                </c:pt>
                <c:pt idx="140">
                  <c:v>2.91</c:v>
                </c:pt>
                <c:pt idx="141">
                  <c:v>2.91</c:v>
                </c:pt>
                <c:pt idx="142">
                  <c:v>2.91</c:v>
                </c:pt>
                <c:pt idx="143">
                  <c:v>2.91</c:v>
                </c:pt>
                <c:pt idx="144">
                  <c:v>2.91</c:v>
                </c:pt>
                <c:pt idx="145">
                  <c:v>2.91</c:v>
                </c:pt>
                <c:pt idx="146">
                  <c:v>2.91</c:v>
                </c:pt>
                <c:pt idx="147">
                  <c:v>2.91</c:v>
                </c:pt>
                <c:pt idx="148">
                  <c:v>2.91</c:v>
                </c:pt>
                <c:pt idx="149">
                  <c:v>2.91</c:v>
                </c:pt>
                <c:pt idx="150">
                  <c:v>2.91</c:v>
                </c:pt>
                <c:pt idx="151">
                  <c:v>2.91</c:v>
                </c:pt>
                <c:pt idx="152">
                  <c:v>2.91</c:v>
                </c:pt>
                <c:pt idx="153">
                  <c:v>2.91</c:v>
                </c:pt>
                <c:pt idx="154">
                  <c:v>2.91</c:v>
                </c:pt>
                <c:pt idx="155">
                  <c:v>2.91</c:v>
                </c:pt>
                <c:pt idx="156">
                  <c:v>2.91</c:v>
                </c:pt>
                <c:pt idx="157">
                  <c:v>2.91</c:v>
                </c:pt>
                <c:pt idx="158">
                  <c:v>2.91</c:v>
                </c:pt>
                <c:pt idx="159">
                  <c:v>2.91</c:v>
                </c:pt>
                <c:pt idx="160">
                  <c:v>2.91</c:v>
                </c:pt>
                <c:pt idx="161">
                  <c:v>2.91</c:v>
                </c:pt>
                <c:pt idx="162">
                  <c:v>2.91</c:v>
                </c:pt>
                <c:pt idx="163">
                  <c:v>2.91</c:v>
                </c:pt>
                <c:pt idx="164">
                  <c:v>2.91</c:v>
                </c:pt>
                <c:pt idx="165">
                  <c:v>2.91</c:v>
                </c:pt>
                <c:pt idx="166">
                  <c:v>2.91</c:v>
                </c:pt>
                <c:pt idx="167">
                  <c:v>2.91</c:v>
                </c:pt>
                <c:pt idx="168">
                  <c:v>2.91</c:v>
                </c:pt>
                <c:pt idx="169">
                  <c:v>2.91</c:v>
                </c:pt>
                <c:pt idx="170">
                  <c:v>2.91</c:v>
                </c:pt>
                <c:pt idx="171">
                  <c:v>2.91</c:v>
                </c:pt>
                <c:pt idx="172">
                  <c:v>2.91</c:v>
                </c:pt>
                <c:pt idx="173">
                  <c:v>2.91</c:v>
                </c:pt>
                <c:pt idx="174">
                  <c:v>2.91</c:v>
                </c:pt>
                <c:pt idx="175">
                  <c:v>2.91</c:v>
                </c:pt>
                <c:pt idx="176">
                  <c:v>2.91</c:v>
                </c:pt>
                <c:pt idx="177">
                  <c:v>2.91</c:v>
                </c:pt>
                <c:pt idx="178">
                  <c:v>2.91</c:v>
                </c:pt>
                <c:pt idx="179">
                  <c:v>2.91</c:v>
                </c:pt>
                <c:pt idx="180">
                  <c:v>2.91</c:v>
                </c:pt>
                <c:pt idx="181">
                  <c:v>2.91</c:v>
                </c:pt>
                <c:pt idx="182">
                  <c:v>2.91</c:v>
                </c:pt>
                <c:pt idx="183">
                  <c:v>2.91</c:v>
                </c:pt>
                <c:pt idx="184">
                  <c:v>2.91</c:v>
                </c:pt>
                <c:pt idx="185">
                  <c:v>2.91</c:v>
                </c:pt>
                <c:pt idx="186">
                  <c:v>2.91</c:v>
                </c:pt>
                <c:pt idx="187">
                  <c:v>2.91</c:v>
                </c:pt>
                <c:pt idx="188">
                  <c:v>2.91</c:v>
                </c:pt>
                <c:pt idx="189">
                  <c:v>2.91</c:v>
                </c:pt>
                <c:pt idx="190">
                  <c:v>2.91</c:v>
                </c:pt>
                <c:pt idx="191">
                  <c:v>2.91</c:v>
                </c:pt>
                <c:pt idx="192">
                  <c:v>2.91</c:v>
                </c:pt>
                <c:pt idx="193">
                  <c:v>2.91</c:v>
                </c:pt>
                <c:pt idx="194">
                  <c:v>2.91</c:v>
                </c:pt>
                <c:pt idx="195">
                  <c:v>2.91</c:v>
                </c:pt>
                <c:pt idx="196">
                  <c:v>2.91</c:v>
                </c:pt>
                <c:pt idx="197">
                  <c:v>2.91</c:v>
                </c:pt>
                <c:pt idx="198">
                  <c:v>2.91</c:v>
                </c:pt>
                <c:pt idx="199">
                  <c:v>2.91</c:v>
                </c:pt>
                <c:pt idx="200">
                  <c:v>2.91</c:v>
                </c:pt>
                <c:pt idx="201">
                  <c:v>2.91</c:v>
                </c:pt>
                <c:pt idx="202">
                  <c:v>2.91</c:v>
                </c:pt>
                <c:pt idx="203">
                  <c:v>2.91</c:v>
                </c:pt>
                <c:pt idx="204">
                  <c:v>2.91</c:v>
                </c:pt>
                <c:pt idx="205">
                  <c:v>2.91</c:v>
                </c:pt>
                <c:pt idx="206">
                  <c:v>2.91</c:v>
                </c:pt>
                <c:pt idx="207">
                  <c:v>2.91</c:v>
                </c:pt>
                <c:pt idx="208">
                  <c:v>2.91</c:v>
                </c:pt>
                <c:pt idx="209">
                  <c:v>2.91</c:v>
                </c:pt>
                <c:pt idx="210">
                  <c:v>2.91</c:v>
                </c:pt>
                <c:pt idx="211">
                  <c:v>2.91</c:v>
                </c:pt>
                <c:pt idx="212">
                  <c:v>2.91</c:v>
                </c:pt>
                <c:pt idx="213">
                  <c:v>2.91</c:v>
                </c:pt>
                <c:pt idx="214">
                  <c:v>2.91</c:v>
                </c:pt>
                <c:pt idx="215">
                  <c:v>2.91</c:v>
                </c:pt>
                <c:pt idx="216">
                  <c:v>2.91</c:v>
                </c:pt>
                <c:pt idx="217">
                  <c:v>2.91</c:v>
                </c:pt>
                <c:pt idx="218">
                  <c:v>2.91</c:v>
                </c:pt>
                <c:pt idx="219">
                  <c:v>2.91</c:v>
                </c:pt>
                <c:pt idx="220">
                  <c:v>2.91</c:v>
                </c:pt>
                <c:pt idx="221">
                  <c:v>2.91</c:v>
                </c:pt>
                <c:pt idx="222">
                  <c:v>2.91</c:v>
                </c:pt>
                <c:pt idx="223">
                  <c:v>2.91</c:v>
                </c:pt>
                <c:pt idx="224">
                  <c:v>2.91</c:v>
                </c:pt>
                <c:pt idx="225">
                  <c:v>2.91</c:v>
                </c:pt>
                <c:pt idx="226">
                  <c:v>2.91</c:v>
                </c:pt>
                <c:pt idx="227">
                  <c:v>2.91</c:v>
                </c:pt>
                <c:pt idx="228">
                  <c:v>2.91</c:v>
                </c:pt>
                <c:pt idx="229">
                  <c:v>2.91</c:v>
                </c:pt>
                <c:pt idx="230">
                  <c:v>2.91</c:v>
                </c:pt>
                <c:pt idx="231">
                  <c:v>2.91</c:v>
                </c:pt>
                <c:pt idx="232">
                  <c:v>2.91</c:v>
                </c:pt>
                <c:pt idx="233">
                  <c:v>2.91</c:v>
                </c:pt>
                <c:pt idx="234">
                  <c:v>2.91</c:v>
                </c:pt>
                <c:pt idx="235">
                  <c:v>2.91</c:v>
                </c:pt>
                <c:pt idx="236">
                  <c:v>2.91</c:v>
                </c:pt>
                <c:pt idx="237">
                  <c:v>2.91</c:v>
                </c:pt>
                <c:pt idx="238">
                  <c:v>2.91</c:v>
                </c:pt>
                <c:pt idx="239">
                  <c:v>2.91</c:v>
                </c:pt>
                <c:pt idx="240">
                  <c:v>2.91</c:v>
                </c:pt>
                <c:pt idx="241">
                  <c:v>2.91</c:v>
                </c:pt>
                <c:pt idx="242">
                  <c:v>2.91</c:v>
                </c:pt>
                <c:pt idx="243">
                  <c:v>2.91</c:v>
                </c:pt>
                <c:pt idx="244">
                  <c:v>2.91</c:v>
                </c:pt>
                <c:pt idx="245">
                  <c:v>2.91</c:v>
                </c:pt>
                <c:pt idx="246">
                  <c:v>2.91</c:v>
                </c:pt>
                <c:pt idx="247">
                  <c:v>2.91</c:v>
                </c:pt>
                <c:pt idx="248">
                  <c:v>2.91</c:v>
                </c:pt>
                <c:pt idx="249">
                  <c:v>2.91</c:v>
                </c:pt>
                <c:pt idx="250">
                  <c:v>2.91</c:v>
                </c:pt>
                <c:pt idx="251">
                  <c:v>2.91</c:v>
                </c:pt>
                <c:pt idx="252">
                  <c:v>2.91</c:v>
                </c:pt>
                <c:pt idx="253">
                  <c:v>2.91</c:v>
                </c:pt>
                <c:pt idx="254">
                  <c:v>2.91</c:v>
                </c:pt>
                <c:pt idx="255">
                  <c:v>2.91</c:v>
                </c:pt>
                <c:pt idx="256">
                  <c:v>2.91</c:v>
                </c:pt>
                <c:pt idx="257">
                  <c:v>2.91</c:v>
                </c:pt>
                <c:pt idx="258">
                  <c:v>2.91</c:v>
                </c:pt>
                <c:pt idx="259">
                  <c:v>2.91</c:v>
                </c:pt>
                <c:pt idx="260">
                  <c:v>2.91</c:v>
                </c:pt>
                <c:pt idx="261">
                  <c:v>2.91</c:v>
                </c:pt>
                <c:pt idx="262">
                  <c:v>2.91</c:v>
                </c:pt>
                <c:pt idx="263">
                  <c:v>2.91</c:v>
                </c:pt>
                <c:pt idx="264">
                  <c:v>2.91</c:v>
                </c:pt>
                <c:pt idx="265">
                  <c:v>2.91</c:v>
                </c:pt>
                <c:pt idx="266">
                  <c:v>2.91</c:v>
                </c:pt>
                <c:pt idx="267">
                  <c:v>2.91</c:v>
                </c:pt>
                <c:pt idx="268">
                  <c:v>2.91</c:v>
                </c:pt>
                <c:pt idx="269">
                  <c:v>2.91</c:v>
                </c:pt>
                <c:pt idx="270">
                  <c:v>2.91</c:v>
                </c:pt>
                <c:pt idx="271">
                  <c:v>2.91</c:v>
                </c:pt>
                <c:pt idx="272">
                  <c:v>2.91</c:v>
                </c:pt>
                <c:pt idx="273">
                  <c:v>2.91</c:v>
                </c:pt>
                <c:pt idx="274">
                  <c:v>2.91</c:v>
                </c:pt>
                <c:pt idx="275">
                  <c:v>2.91</c:v>
                </c:pt>
                <c:pt idx="276">
                  <c:v>2.91</c:v>
                </c:pt>
                <c:pt idx="277">
                  <c:v>2.91</c:v>
                </c:pt>
                <c:pt idx="278">
                  <c:v>2.91</c:v>
                </c:pt>
                <c:pt idx="279">
                  <c:v>2.91</c:v>
                </c:pt>
                <c:pt idx="280">
                  <c:v>2.91</c:v>
                </c:pt>
                <c:pt idx="281">
                  <c:v>2.91</c:v>
                </c:pt>
                <c:pt idx="282">
                  <c:v>2.91</c:v>
                </c:pt>
                <c:pt idx="283">
                  <c:v>2.91</c:v>
                </c:pt>
                <c:pt idx="284">
                  <c:v>2.91</c:v>
                </c:pt>
                <c:pt idx="285">
                  <c:v>2.91</c:v>
                </c:pt>
                <c:pt idx="286">
                  <c:v>2.91</c:v>
                </c:pt>
                <c:pt idx="287">
                  <c:v>2.91</c:v>
                </c:pt>
                <c:pt idx="288">
                  <c:v>2.91</c:v>
                </c:pt>
                <c:pt idx="289">
                  <c:v>2.91</c:v>
                </c:pt>
                <c:pt idx="290">
                  <c:v>2.91</c:v>
                </c:pt>
                <c:pt idx="291">
                  <c:v>2.91</c:v>
                </c:pt>
                <c:pt idx="292">
                  <c:v>2.91</c:v>
                </c:pt>
                <c:pt idx="293">
                  <c:v>2.91</c:v>
                </c:pt>
                <c:pt idx="294">
                  <c:v>2.91</c:v>
                </c:pt>
                <c:pt idx="295">
                  <c:v>2.91</c:v>
                </c:pt>
                <c:pt idx="296">
                  <c:v>2.91</c:v>
                </c:pt>
                <c:pt idx="297">
                  <c:v>2.91</c:v>
                </c:pt>
                <c:pt idx="298">
                  <c:v>2.91</c:v>
                </c:pt>
                <c:pt idx="299">
                  <c:v>2.91</c:v>
                </c:pt>
                <c:pt idx="300">
                  <c:v>2.91</c:v>
                </c:pt>
                <c:pt idx="301">
                  <c:v>2.91</c:v>
                </c:pt>
                <c:pt idx="302">
                  <c:v>2.91</c:v>
                </c:pt>
                <c:pt idx="303">
                  <c:v>2.91</c:v>
                </c:pt>
                <c:pt idx="304">
                  <c:v>2.91</c:v>
                </c:pt>
                <c:pt idx="305">
                  <c:v>2.91</c:v>
                </c:pt>
                <c:pt idx="306">
                  <c:v>2.91</c:v>
                </c:pt>
                <c:pt idx="307">
                  <c:v>2.91</c:v>
                </c:pt>
                <c:pt idx="308">
                  <c:v>2.91</c:v>
                </c:pt>
                <c:pt idx="309">
                  <c:v>2.91</c:v>
                </c:pt>
                <c:pt idx="310">
                  <c:v>2.91</c:v>
                </c:pt>
                <c:pt idx="311">
                  <c:v>2.91</c:v>
                </c:pt>
                <c:pt idx="312">
                  <c:v>2.91</c:v>
                </c:pt>
                <c:pt idx="313">
                  <c:v>2.91</c:v>
                </c:pt>
                <c:pt idx="314">
                  <c:v>2.91</c:v>
                </c:pt>
                <c:pt idx="315">
                  <c:v>2.91</c:v>
                </c:pt>
                <c:pt idx="316">
                  <c:v>2.91</c:v>
                </c:pt>
                <c:pt idx="317">
                  <c:v>2.91</c:v>
                </c:pt>
                <c:pt idx="318">
                  <c:v>2.91</c:v>
                </c:pt>
                <c:pt idx="319">
                  <c:v>2.91</c:v>
                </c:pt>
                <c:pt idx="320">
                  <c:v>2.91</c:v>
                </c:pt>
                <c:pt idx="321">
                  <c:v>2.91</c:v>
                </c:pt>
                <c:pt idx="322">
                  <c:v>2.91</c:v>
                </c:pt>
                <c:pt idx="323">
                  <c:v>2.91</c:v>
                </c:pt>
                <c:pt idx="324">
                  <c:v>2.91</c:v>
                </c:pt>
                <c:pt idx="325">
                  <c:v>2.91</c:v>
                </c:pt>
                <c:pt idx="326">
                  <c:v>2.91</c:v>
                </c:pt>
                <c:pt idx="327">
                  <c:v>2.91</c:v>
                </c:pt>
                <c:pt idx="328">
                  <c:v>2.91</c:v>
                </c:pt>
                <c:pt idx="329">
                  <c:v>2.91</c:v>
                </c:pt>
                <c:pt idx="330">
                  <c:v>2.91</c:v>
                </c:pt>
                <c:pt idx="331">
                  <c:v>2.91</c:v>
                </c:pt>
                <c:pt idx="332">
                  <c:v>2.91</c:v>
                </c:pt>
                <c:pt idx="333">
                  <c:v>2.91</c:v>
                </c:pt>
                <c:pt idx="334">
                  <c:v>2.91</c:v>
                </c:pt>
                <c:pt idx="335">
                  <c:v>2.91</c:v>
                </c:pt>
                <c:pt idx="336">
                  <c:v>2.91</c:v>
                </c:pt>
                <c:pt idx="337">
                  <c:v>2.91</c:v>
                </c:pt>
                <c:pt idx="338">
                  <c:v>2.91</c:v>
                </c:pt>
                <c:pt idx="339">
                  <c:v>2.91</c:v>
                </c:pt>
                <c:pt idx="340">
                  <c:v>2.91</c:v>
                </c:pt>
                <c:pt idx="341">
                  <c:v>2.91</c:v>
                </c:pt>
                <c:pt idx="342">
                  <c:v>2.91</c:v>
                </c:pt>
                <c:pt idx="343">
                  <c:v>2.91</c:v>
                </c:pt>
                <c:pt idx="344">
                  <c:v>2.91</c:v>
                </c:pt>
                <c:pt idx="345">
                  <c:v>2.91</c:v>
                </c:pt>
                <c:pt idx="346">
                  <c:v>2.91</c:v>
                </c:pt>
                <c:pt idx="347">
                  <c:v>2.91</c:v>
                </c:pt>
                <c:pt idx="348">
                  <c:v>2.91</c:v>
                </c:pt>
                <c:pt idx="349">
                  <c:v>2.91</c:v>
                </c:pt>
                <c:pt idx="350">
                  <c:v>2.91</c:v>
                </c:pt>
                <c:pt idx="351">
                  <c:v>2.91</c:v>
                </c:pt>
                <c:pt idx="352">
                  <c:v>2.91</c:v>
                </c:pt>
                <c:pt idx="353">
                  <c:v>2.91</c:v>
                </c:pt>
                <c:pt idx="354">
                  <c:v>2.91</c:v>
                </c:pt>
                <c:pt idx="355">
                  <c:v>2.91</c:v>
                </c:pt>
                <c:pt idx="356">
                  <c:v>2.91</c:v>
                </c:pt>
                <c:pt idx="357">
                  <c:v>2.91</c:v>
                </c:pt>
                <c:pt idx="358">
                  <c:v>2.91</c:v>
                </c:pt>
                <c:pt idx="359">
                  <c:v>2.91</c:v>
                </c:pt>
                <c:pt idx="360">
                  <c:v>2.91</c:v>
                </c:pt>
                <c:pt idx="361">
                  <c:v>2.91</c:v>
                </c:pt>
                <c:pt idx="362">
                  <c:v>2.91</c:v>
                </c:pt>
                <c:pt idx="363">
                  <c:v>2.91</c:v>
                </c:pt>
                <c:pt idx="364">
                  <c:v>2.91</c:v>
                </c:pt>
                <c:pt idx="365">
                  <c:v>2.91</c:v>
                </c:pt>
                <c:pt idx="366">
                  <c:v>2.91</c:v>
                </c:pt>
                <c:pt idx="367">
                  <c:v>2.91</c:v>
                </c:pt>
                <c:pt idx="368">
                  <c:v>2.91</c:v>
                </c:pt>
                <c:pt idx="369">
                  <c:v>2.91</c:v>
                </c:pt>
                <c:pt idx="370">
                  <c:v>2.91</c:v>
                </c:pt>
                <c:pt idx="371">
                  <c:v>2.91</c:v>
                </c:pt>
                <c:pt idx="372">
                  <c:v>2.91</c:v>
                </c:pt>
                <c:pt idx="373">
                  <c:v>2.91</c:v>
                </c:pt>
                <c:pt idx="374">
                  <c:v>2.91</c:v>
                </c:pt>
                <c:pt idx="375">
                  <c:v>2.91</c:v>
                </c:pt>
                <c:pt idx="376">
                  <c:v>2.91</c:v>
                </c:pt>
                <c:pt idx="377">
                  <c:v>2.91</c:v>
                </c:pt>
                <c:pt idx="378">
                  <c:v>2.91</c:v>
                </c:pt>
                <c:pt idx="379">
                  <c:v>2.91</c:v>
                </c:pt>
                <c:pt idx="380">
                  <c:v>2.91</c:v>
                </c:pt>
                <c:pt idx="381">
                  <c:v>2.91</c:v>
                </c:pt>
                <c:pt idx="382">
                  <c:v>2.91</c:v>
                </c:pt>
                <c:pt idx="383">
                  <c:v>2.91</c:v>
                </c:pt>
                <c:pt idx="384">
                  <c:v>2.91</c:v>
                </c:pt>
                <c:pt idx="385">
                  <c:v>2.91</c:v>
                </c:pt>
                <c:pt idx="386">
                  <c:v>2.91</c:v>
                </c:pt>
                <c:pt idx="387">
                  <c:v>2.91</c:v>
                </c:pt>
                <c:pt idx="388">
                  <c:v>2.91</c:v>
                </c:pt>
                <c:pt idx="389">
                  <c:v>2.91</c:v>
                </c:pt>
                <c:pt idx="390">
                  <c:v>2.91</c:v>
                </c:pt>
                <c:pt idx="391">
                  <c:v>2.91</c:v>
                </c:pt>
                <c:pt idx="392">
                  <c:v>2.91</c:v>
                </c:pt>
                <c:pt idx="393">
                  <c:v>2.91</c:v>
                </c:pt>
                <c:pt idx="394">
                  <c:v>2.91</c:v>
                </c:pt>
                <c:pt idx="395">
                  <c:v>2.91</c:v>
                </c:pt>
                <c:pt idx="396">
                  <c:v>2.91</c:v>
                </c:pt>
                <c:pt idx="397">
                  <c:v>2.91</c:v>
                </c:pt>
                <c:pt idx="398">
                  <c:v>2.91</c:v>
                </c:pt>
                <c:pt idx="399">
                  <c:v>2.91</c:v>
                </c:pt>
                <c:pt idx="400">
                  <c:v>2.91</c:v>
                </c:pt>
                <c:pt idx="401">
                  <c:v>2.91</c:v>
                </c:pt>
                <c:pt idx="402">
                  <c:v>2.91</c:v>
                </c:pt>
                <c:pt idx="403">
                  <c:v>2.91</c:v>
                </c:pt>
                <c:pt idx="404">
                  <c:v>2.91</c:v>
                </c:pt>
                <c:pt idx="405">
                  <c:v>2.91</c:v>
                </c:pt>
                <c:pt idx="406">
                  <c:v>2.91</c:v>
                </c:pt>
                <c:pt idx="407">
                  <c:v>2.91</c:v>
                </c:pt>
                <c:pt idx="408">
                  <c:v>2.91</c:v>
                </c:pt>
                <c:pt idx="409">
                  <c:v>2.91</c:v>
                </c:pt>
                <c:pt idx="410">
                  <c:v>2.91</c:v>
                </c:pt>
                <c:pt idx="411">
                  <c:v>2.91</c:v>
                </c:pt>
                <c:pt idx="412">
                  <c:v>2.91</c:v>
                </c:pt>
                <c:pt idx="413">
                  <c:v>2.91</c:v>
                </c:pt>
                <c:pt idx="414">
                  <c:v>2.91</c:v>
                </c:pt>
                <c:pt idx="415">
                  <c:v>2.91</c:v>
                </c:pt>
                <c:pt idx="416">
                  <c:v>2.91</c:v>
                </c:pt>
                <c:pt idx="417">
                  <c:v>2.91</c:v>
                </c:pt>
                <c:pt idx="418">
                  <c:v>2.91</c:v>
                </c:pt>
                <c:pt idx="419">
                  <c:v>2.91</c:v>
                </c:pt>
                <c:pt idx="420">
                  <c:v>2.91</c:v>
                </c:pt>
                <c:pt idx="421">
                  <c:v>2.91</c:v>
                </c:pt>
                <c:pt idx="422">
                  <c:v>2.91</c:v>
                </c:pt>
                <c:pt idx="423">
                  <c:v>2.91</c:v>
                </c:pt>
                <c:pt idx="424">
                  <c:v>2.91</c:v>
                </c:pt>
                <c:pt idx="425">
                  <c:v>2.91</c:v>
                </c:pt>
                <c:pt idx="426">
                  <c:v>2.91</c:v>
                </c:pt>
                <c:pt idx="427">
                  <c:v>2.91</c:v>
                </c:pt>
                <c:pt idx="428">
                  <c:v>2.91</c:v>
                </c:pt>
                <c:pt idx="429">
                  <c:v>2.91</c:v>
                </c:pt>
                <c:pt idx="430">
                  <c:v>2.91</c:v>
                </c:pt>
                <c:pt idx="431">
                  <c:v>2.91</c:v>
                </c:pt>
                <c:pt idx="432">
                  <c:v>2.91</c:v>
                </c:pt>
                <c:pt idx="433">
                  <c:v>2.91</c:v>
                </c:pt>
                <c:pt idx="434">
                  <c:v>2.91</c:v>
                </c:pt>
                <c:pt idx="435">
                  <c:v>2.91</c:v>
                </c:pt>
                <c:pt idx="436">
                  <c:v>2.91</c:v>
                </c:pt>
                <c:pt idx="437">
                  <c:v>2.91</c:v>
                </c:pt>
                <c:pt idx="438">
                  <c:v>2.91</c:v>
                </c:pt>
                <c:pt idx="439">
                  <c:v>2.91</c:v>
                </c:pt>
                <c:pt idx="440">
                  <c:v>2.91</c:v>
                </c:pt>
                <c:pt idx="441">
                  <c:v>2.91</c:v>
                </c:pt>
                <c:pt idx="442">
                  <c:v>2.91</c:v>
                </c:pt>
                <c:pt idx="443">
                  <c:v>2.91</c:v>
                </c:pt>
                <c:pt idx="444">
                  <c:v>2.91</c:v>
                </c:pt>
                <c:pt idx="445">
                  <c:v>2.91</c:v>
                </c:pt>
                <c:pt idx="446">
                  <c:v>2.91</c:v>
                </c:pt>
                <c:pt idx="447">
                  <c:v>2.91</c:v>
                </c:pt>
                <c:pt idx="448">
                  <c:v>2.91</c:v>
                </c:pt>
                <c:pt idx="449">
                  <c:v>2.91</c:v>
                </c:pt>
                <c:pt idx="450">
                  <c:v>2.91</c:v>
                </c:pt>
                <c:pt idx="451">
                  <c:v>2.91</c:v>
                </c:pt>
                <c:pt idx="452">
                  <c:v>2.91</c:v>
                </c:pt>
                <c:pt idx="453">
                  <c:v>2.91</c:v>
                </c:pt>
                <c:pt idx="454">
                  <c:v>2.91</c:v>
                </c:pt>
                <c:pt idx="455">
                  <c:v>2.91</c:v>
                </c:pt>
                <c:pt idx="456">
                  <c:v>2.91</c:v>
                </c:pt>
                <c:pt idx="457">
                  <c:v>2.91</c:v>
                </c:pt>
                <c:pt idx="458">
                  <c:v>2.91</c:v>
                </c:pt>
                <c:pt idx="459">
                  <c:v>2.91</c:v>
                </c:pt>
                <c:pt idx="460">
                  <c:v>2.91</c:v>
                </c:pt>
                <c:pt idx="461">
                  <c:v>2.91</c:v>
                </c:pt>
                <c:pt idx="462">
                  <c:v>2.91</c:v>
                </c:pt>
                <c:pt idx="463">
                  <c:v>2.91</c:v>
                </c:pt>
                <c:pt idx="464">
                  <c:v>2.91</c:v>
                </c:pt>
                <c:pt idx="465">
                  <c:v>2.91</c:v>
                </c:pt>
                <c:pt idx="466">
                  <c:v>2.91</c:v>
                </c:pt>
                <c:pt idx="467">
                  <c:v>2.91</c:v>
                </c:pt>
                <c:pt idx="468">
                  <c:v>2.91</c:v>
                </c:pt>
                <c:pt idx="469">
                  <c:v>2.91</c:v>
                </c:pt>
                <c:pt idx="470">
                  <c:v>2.91</c:v>
                </c:pt>
                <c:pt idx="471">
                  <c:v>2.91</c:v>
                </c:pt>
                <c:pt idx="472">
                  <c:v>2.91</c:v>
                </c:pt>
                <c:pt idx="473">
                  <c:v>2.91</c:v>
                </c:pt>
                <c:pt idx="474">
                  <c:v>2.91</c:v>
                </c:pt>
                <c:pt idx="475">
                  <c:v>2.91</c:v>
                </c:pt>
                <c:pt idx="476">
                  <c:v>2.91</c:v>
                </c:pt>
                <c:pt idx="477">
                  <c:v>2.91</c:v>
                </c:pt>
                <c:pt idx="478">
                  <c:v>2.91</c:v>
                </c:pt>
                <c:pt idx="479">
                  <c:v>2.91</c:v>
                </c:pt>
                <c:pt idx="480">
                  <c:v>2.91</c:v>
                </c:pt>
                <c:pt idx="481">
                  <c:v>2.91</c:v>
                </c:pt>
                <c:pt idx="482">
                  <c:v>2.91</c:v>
                </c:pt>
                <c:pt idx="483">
                  <c:v>2.91</c:v>
                </c:pt>
                <c:pt idx="484">
                  <c:v>2.91</c:v>
                </c:pt>
                <c:pt idx="485">
                  <c:v>2.91</c:v>
                </c:pt>
                <c:pt idx="486">
                  <c:v>2.91</c:v>
                </c:pt>
                <c:pt idx="487">
                  <c:v>2.91</c:v>
                </c:pt>
                <c:pt idx="488">
                  <c:v>2.91</c:v>
                </c:pt>
                <c:pt idx="489">
                  <c:v>2.91</c:v>
                </c:pt>
                <c:pt idx="490">
                  <c:v>2.91</c:v>
                </c:pt>
                <c:pt idx="491">
                  <c:v>2.91</c:v>
                </c:pt>
                <c:pt idx="492">
                  <c:v>2.91</c:v>
                </c:pt>
                <c:pt idx="493">
                  <c:v>2.91</c:v>
                </c:pt>
                <c:pt idx="494">
                  <c:v>2.91</c:v>
                </c:pt>
                <c:pt idx="495">
                  <c:v>2.91</c:v>
                </c:pt>
                <c:pt idx="496">
                  <c:v>2.91</c:v>
                </c:pt>
                <c:pt idx="497">
                  <c:v>2.91</c:v>
                </c:pt>
                <c:pt idx="498">
                  <c:v>2.91</c:v>
                </c:pt>
                <c:pt idx="499">
                  <c:v>2.91</c:v>
                </c:pt>
                <c:pt idx="500">
                  <c:v>2.91</c:v>
                </c:pt>
                <c:pt idx="501">
                  <c:v>2.91</c:v>
                </c:pt>
                <c:pt idx="502">
                  <c:v>2.91</c:v>
                </c:pt>
                <c:pt idx="503">
                  <c:v>2.91</c:v>
                </c:pt>
                <c:pt idx="504">
                  <c:v>2.91</c:v>
                </c:pt>
                <c:pt idx="505">
                  <c:v>2.91</c:v>
                </c:pt>
                <c:pt idx="506">
                  <c:v>2.91</c:v>
                </c:pt>
                <c:pt idx="507">
                  <c:v>2.91</c:v>
                </c:pt>
                <c:pt idx="508">
                  <c:v>2.91</c:v>
                </c:pt>
                <c:pt idx="509">
                  <c:v>2.91</c:v>
                </c:pt>
                <c:pt idx="510">
                  <c:v>2.91</c:v>
                </c:pt>
                <c:pt idx="511">
                  <c:v>2.91</c:v>
                </c:pt>
                <c:pt idx="512">
                  <c:v>2.91</c:v>
                </c:pt>
                <c:pt idx="513">
                  <c:v>2.91</c:v>
                </c:pt>
                <c:pt idx="514">
                  <c:v>2.91</c:v>
                </c:pt>
                <c:pt idx="515">
                  <c:v>2.91</c:v>
                </c:pt>
                <c:pt idx="516">
                  <c:v>2.91</c:v>
                </c:pt>
                <c:pt idx="517">
                  <c:v>2.91</c:v>
                </c:pt>
                <c:pt idx="518">
                  <c:v>2.91</c:v>
                </c:pt>
                <c:pt idx="519">
                  <c:v>2.91</c:v>
                </c:pt>
                <c:pt idx="520">
                  <c:v>2.91</c:v>
                </c:pt>
                <c:pt idx="521">
                  <c:v>2.91</c:v>
                </c:pt>
                <c:pt idx="522">
                  <c:v>2.91</c:v>
                </c:pt>
                <c:pt idx="523">
                  <c:v>2.91</c:v>
                </c:pt>
                <c:pt idx="524">
                  <c:v>2.91</c:v>
                </c:pt>
                <c:pt idx="525">
                  <c:v>2.91</c:v>
                </c:pt>
                <c:pt idx="526">
                  <c:v>2.91</c:v>
                </c:pt>
                <c:pt idx="527">
                  <c:v>2.91</c:v>
                </c:pt>
                <c:pt idx="528">
                  <c:v>2.91</c:v>
                </c:pt>
                <c:pt idx="529">
                  <c:v>2.91</c:v>
                </c:pt>
                <c:pt idx="530">
                  <c:v>2.91</c:v>
                </c:pt>
                <c:pt idx="531">
                  <c:v>2.91</c:v>
                </c:pt>
                <c:pt idx="532">
                  <c:v>2.91</c:v>
                </c:pt>
                <c:pt idx="533">
                  <c:v>2.91</c:v>
                </c:pt>
                <c:pt idx="534">
                  <c:v>2.91</c:v>
                </c:pt>
                <c:pt idx="535">
                  <c:v>2.91</c:v>
                </c:pt>
                <c:pt idx="536">
                  <c:v>2.91</c:v>
                </c:pt>
                <c:pt idx="537">
                  <c:v>2.91</c:v>
                </c:pt>
                <c:pt idx="538">
                  <c:v>2.91</c:v>
                </c:pt>
                <c:pt idx="539">
                  <c:v>2.91</c:v>
                </c:pt>
                <c:pt idx="540">
                  <c:v>2.91</c:v>
                </c:pt>
                <c:pt idx="541">
                  <c:v>2.91</c:v>
                </c:pt>
                <c:pt idx="542">
                  <c:v>2.91</c:v>
                </c:pt>
                <c:pt idx="543">
                  <c:v>2.91</c:v>
                </c:pt>
                <c:pt idx="544">
                  <c:v>2.91</c:v>
                </c:pt>
                <c:pt idx="545">
                  <c:v>2.91</c:v>
                </c:pt>
                <c:pt idx="546">
                  <c:v>2.91</c:v>
                </c:pt>
                <c:pt idx="547">
                  <c:v>2.91</c:v>
                </c:pt>
                <c:pt idx="548">
                  <c:v>2.91</c:v>
                </c:pt>
                <c:pt idx="549">
                  <c:v>2.91</c:v>
                </c:pt>
                <c:pt idx="550">
                  <c:v>2.91</c:v>
                </c:pt>
                <c:pt idx="551">
                  <c:v>2.91</c:v>
                </c:pt>
                <c:pt idx="552">
                  <c:v>2.91</c:v>
                </c:pt>
                <c:pt idx="553">
                  <c:v>2.91</c:v>
                </c:pt>
                <c:pt idx="554">
                  <c:v>2.91</c:v>
                </c:pt>
                <c:pt idx="555">
                  <c:v>2.91</c:v>
                </c:pt>
                <c:pt idx="556">
                  <c:v>2.91</c:v>
                </c:pt>
                <c:pt idx="557">
                  <c:v>2.91</c:v>
                </c:pt>
                <c:pt idx="558">
                  <c:v>2.91</c:v>
                </c:pt>
                <c:pt idx="559">
                  <c:v>2.91</c:v>
                </c:pt>
                <c:pt idx="560">
                  <c:v>2.91</c:v>
                </c:pt>
                <c:pt idx="561">
                  <c:v>2.91</c:v>
                </c:pt>
                <c:pt idx="562">
                  <c:v>2.91</c:v>
                </c:pt>
                <c:pt idx="563">
                  <c:v>2.91</c:v>
                </c:pt>
                <c:pt idx="564">
                  <c:v>2.91</c:v>
                </c:pt>
                <c:pt idx="565">
                  <c:v>2.91</c:v>
                </c:pt>
                <c:pt idx="566">
                  <c:v>2.91</c:v>
                </c:pt>
                <c:pt idx="567">
                  <c:v>2.91</c:v>
                </c:pt>
                <c:pt idx="568">
                  <c:v>2.91</c:v>
                </c:pt>
                <c:pt idx="569">
                  <c:v>2.91</c:v>
                </c:pt>
                <c:pt idx="570">
                  <c:v>2.91</c:v>
                </c:pt>
                <c:pt idx="571">
                  <c:v>2.91</c:v>
                </c:pt>
                <c:pt idx="572">
                  <c:v>2.91</c:v>
                </c:pt>
                <c:pt idx="573">
                  <c:v>2.91</c:v>
                </c:pt>
                <c:pt idx="574">
                  <c:v>2.91</c:v>
                </c:pt>
                <c:pt idx="575">
                  <c:v>2.91</c:v>
                </c:pt>
                <c:pt idx="576">
                  <c:v>2.91</c:v>
                </c:pt>
                <c:pt idx="577">
                  <c:v>2.91</c:v>
                </c:pt>
                <c:pt idx="578">
                  <c:v>2.91</c:v>
                </c:pt>
                <c:pt idx="579">
                  <c:v>2.91</c:v>
                </c:pt>
                <c:pt idx="580">
                  <c:v>2.91</c:v>
                </c:pt>
                <c:pt idx="581">
                  <c:v>2.91</c:v>
                </c:pt>
                <c:pt idx="582">
                  <c:v>2.91</c:v>
                </c:pt>
                <c:pt idx="583">
                  <c:v>2.91</c:v>
                </c:pt>
                <c:pt idx="584">
                  <c:v>2.91</c:v>
                </c:pt>
                <c:pt idx="585">
                  <c:v>2.91</c:v>
                </c:pt>
                <c:pt idx="586">
                  <c:v>2.91</c:v>
                </c:pt>
                <c:pt idx="587">
                  <c:v>2.91</c:v>
                </c:pt>
                <c:pt idx="588">
                  <c:v>2.91</c:v>
                </c:pt>
                <c:pt idx="589">
                  <c:v>2.91</c:v>
                </c:pt>
                <c:pt idx="590">
                  <c:v>2.91</c:v>
                </c:pt>
                <c:pt idx="591">
                  <c:v>2.91</c:v>
                </c:pt>
                <c:pt idx="592">
                  <c:v>2.91</c:v>
                </c:pt>
                <c:pt idx="593">
                  <c:v>2.91</c:v>
                </c:pt>
                <c:pt idx="594">
                  <c:v>2.91</c:v>
                </c:pt>
                <c:pt idx="595">
                  <c:v>2.91</c:v>
                </c:pt>
                <c:pt idx="596">
                  <c:v>2.91</c:v>
                </c:pt>
                <c:pt idx="597">
                  <c:v>2.91</c:v>
                </c:pt>
                <c:pt idx="598">
                  <c:v>2.91</c:v>
                </c:pt>
                <c:pt idx="599">
                  <c:v>2.91</c:v>
                </c:pt>
                <c:pt idx="600">
                  <c:v>2.91</c:v>
                </c:pt>
                <c:pt idx="601">
                  <c:v>2.91</c:v>
                </c:pt>
                <c:pt idx="602">
                  <c:v>2.91</c:v>
                </c:pt>
                <c:pt idx="603">
                  <c:v>2.91</c:v>
                </c:pt>
                <c:pt idx="604">
                  <c:v>2.91</c:v>
                </c:pt>
                <c:pt idx="605">
                  <c:v>2.91</c:v>
                </c:pt>
                <c:pt idx="606">
                  <c:v>2.91</c:v>
                </c:pt>
                <c:pt idx="607">
                  <c:v>2.91</c:v>
                </c:pt>
                <c:pt idx="608">
                  <c:v>2.91</c:v>
                </c:pt>
                <c:pt idx="609">
                  <c:v>2.91</c:v>
                </c:pt>
                <c:pt idx="610">
                  <c:v>2.91</c:v>
                </c:pt>
                <c:pt idx="611">
                  <c:v>2.91</c:v>
                </c:pt>
                <c:pt idx="612">
                  <c:v>2.91</c:v>
                </c:pt>
                <c:pt idx="613">
                  <c:v>2.91</c:v>
                </c:pt>
                <c:pt idx="614">
                  <c:v>2.91</c:v>
                </c:pt>
                <c:pt idx="615">
                  <c:v>2.91</c:v>
                </c:pt>
                <c:pt idx="616">
                  <c:v>2.91</c:v>
                </c:pt>
                <c:pt idx="617">
                  <c:v>2.91</c:v>
                </c:pt>
                <c:pt idx="618">
                  <c:v>2.91</c:v>
                </c:pt>
                <c:pt idx="619">
                  <c:v>2.91</c:v>
                </c:pt>
                <c:pt idx="620">
                  <c:v>2.91</c:v>
                </c:pt>
                <c:pt idx="621">
                  <c:v>2.91</c:v>
                </c:pt>
                <c:pt idx="622">
                  <c:v>2.91</c:v>
                </c:pt>
                <c:pt idx="623">
                  <c:v>2.91</c:v>
                </c:pt>
                <c:pt idx="624">
                  <c:v>2.91</c:v>
                </c:pt>
                <c:pt idx="625">
                  <c:v>2.91</c:v>
                </c:pt>
                <c:pt idx="626">
                  <c:v>2.91</c:v>
                </c:pt>
                <c:pt idx="627">
                  <c:v>2.91</c:v>
                </c:pt>
                <c:pt idx="628">
                  <c:v>2.91</c:v>
                </c:pt>
                <c:pt idx="629">
                  <c:v>2.91</c:v>
                </c:pt>
                <c:pt idx="630">
                  <c:v>2.91</c:v>
                </c:pt>
                <c:pt idx="631">
                  <c:v>2.91</c:v>
                </c:pt>
                <c:pt idx="632">
                  <c:v>2.91</c:v>
                </c:pt>
                <c:pt idx="633">
                  <c:v>2.91</c:v>
                </c:pt>
                <c:pt idx="634">
                  <c:v>2.91</c:v>
                </c:pt>
                <c:pt idx="635">
                  <c:v>2.91</c:v>
                </c:pt>
                <c:pt idx="636">
                  <c:v>2.91</c:v>
                </c:pt>
                <c:pt idx="637">
                  <c:v>2.91</c:v>
                </c:pt>
                <c:pt idx="638">
                  <c:v>2.91</c:v>
                </c:pt>
                <c:pt idx="639">
                  <c:v>2.91</c:v>
                </c:pt>
                <c:pt idx="640">
                  <c:v>2.91</c:v>
                </c:pt>
                <c:pt idx="641">
                  <c:v>2.91</c:v>
                </c:pt>
                <c:pt idx="642">
                  <c:v>2.91</c:v>
                </c:pt>
                <c:pt idx="643">
                  <c:v>2.91</c:v>
                </c:pt>
                <c:pt idx="644">
                  <c:v>2.91</c:v>
                </c:pt>
                <c:pt idx="645">
                  <c:v>2.91</c:v>
                </c:pt>
                <c:pt idx="646">
                  <c:v>2.91</c:v>
                </c:pt>
                <c:pt idx="647">
                  <c:v>2.91</c:v>
                </c:pt>
                <c:pt idx="648">
                  <c:v>2.91</c:v>
                </c:pt>
                <c:pt idx="649">
                  <c:v>2.91</c:v>
                </c:pt>
                <c:pt idx="650">
                  <c:v>2.91</c:v>
                </c:pt>
                <c:pt idx="651">
                  <c:v>2.91</c:v>
                </c:pt>
                <c:pt idx="652">
                  <c:v>2.91</c:v>
                </c:pt>
                <c:pt idx="653">
                  <c:v>2.91</c:v>
                </c:pt>
                <c:pt idx="654">
                  <c:v>2.91</c:v>
                </c:pt>
                <c:pt idx="655">
                  <c:v>2.91</c:v>
                </c:pt>
                <c:pt idx="656">
                  <c:v>2.91</c:v>
                </c:pt>
                <c:pt idx="657">
                  <c:v>2.91</c:v>
                </c:pt>
                <c:pt idx="658">
                  <c:v>2.91</c:v>
                </c:pt>
                <c:pt idx="659">
                  <c:v>2.91</c:v>
                </c:pt>
                <c:pt idx="660">
                  <c:v>2.91</c:v>
                </c:pt>
                <c:pt idx="661">
                  <c:v>2.91</c:v>
                </c:pt>
                <c:pt idx="662">
                  <c:v>2.91</c:v>
                </c:pt>
                <c:pt idx="663">
                  <c:v>2.91</c:v>
                </c:pt>
                <c:pt idx="664">
                  <c:v>2.91</c:v>
                </c:pt>
                <c:pt idx="665">
                  <c:v>2.91</c:v>
                </c:pt>
                <c:pt idx="666">
                  <c:v>2.91</c:v>
                </c:pt>
                <c:pt idx="667">
                  <c:v>2.91</c:v>
                </c:pt>
                <c:pt idx="668">
                  <c:v>2.91</c:v>
                </c:pt>
                <c:pt idx="669">
                  <c:v>2.91</c:v>
                </c:pt>
                <c:pt idx="670">
                  <c:v>2.91</c:v>
                </c:pt>
                <c:pt idx="671">
                  <c:v>2.91</c:v>
                </c:pt>
                <c:pt idx="672">
                  <c:v>2.91</c:v>
                </c:pt>
                <c:pt idx="673">
                  <c:v>2.91</c:v>
                </c:pt>
                <c:pt idx="674">
                  <c:v>2.91</c:v>
                </c:pt>
                <c:pt idx="675">
                  <c:v>2.91</c:v>
                </c:pt>
                <c:pt idx="676">
                  <c:v>2.91</c:v>
                </c:pt>
                <c:pt idx="677">
                  <c:v>2.91</c:v>
                </c:pt>
                <c:pt idx="678">
                  <c:v>2.91</c:v>
                </c:pt>
                <c:pt idx="679">
                  <c:v>2.91</c:v>
                </c:pt>
                <c:pt idx="680">
                  <c:v>2.91</c:v>
                </c:pt>
                <c:pt idx="681">
                  <c:v>2.91</c:v>
                </c:pt>
                <c:pt idx="682">
                  <c:v>2.91</c:v>
                </c:pt>
                <c:pt idx="683">
                  <c:v>2.91</c:v>
                </c:pt>
                <c:pt idx="684">
                  <c:v>2.91</c:v>
                </c:pt>
                <c:pt idx="685">
                  <c:v>2.91</c:v>
                </c:pt>
                <c:pt idx="686">
                  <c:v>2.91</c:v>
                </c:pt>
                <c:pt idx="687">
                  <c:v>2.91</c:v>
                </c:pt>
                <c:pt idx="688">
                  <c:v>2.91</c:v>
                </c:pt>
                <c:pt idx="689">
                  <c:v>2.91</c:v>
                </c:pt>
                <c:pt idx="690">
                  <c:v>2.91</c:v>
                </c:pt>
                <c:pt idx="691">
                  <c:v>2.91</c:v>
                </c:pt>
                <c:pt idx="692">
                  <c:v>2.91</c:v>
                </c:pt>
                <c:pt idx="693">
                  <c:v>2.91</c:v>
                </c:pt>
                <c:pt idx="694">
                  <c:v>2.91</c:v>
                </c:pt>
                <c:pt idx="695">
                  <c:v>2.91</c:v>
                </c:pt>
                <c:pt idx="696">
                  <c:v>2.91</c:v>
                </c:pt>
                <c:pt idx="697">
                  <c:v>2.91</c:v>
                </c:pt>
                <c:pt idx="698">
                  <c:v>2.91</c:v>
                </c:pt>
                <c:pt idx="699">
                  <c:v>2.91</c:v>
                </c:pt>
                <c:pt idx="700">
                  <c:v>2.91</c:v>
                </c:pt>
                <c:pt idx="701">
                  <c:v>2.91</c:v>
                </c:pt>
                <c:pt idx="702">
                  <c:v>2.91</c:v>
                </c:pt>
                <c:pt idx="703">
                  <c:v>2.91</c:v>
                </c:pt>
                <c:pt idx="704">
                  <c:v>2.91</c:v>
                </c:pt>
                <c:pt idx="705">
                  <c:v>2.91</c:v>
                </c:pt>
                <c:pt idx="706">
                  <c:v>2.91</c:v>
                </c:pt>
                <c:pt idx="707">
                  <c:v>2.91</c:v>
                </c:pt>
                <c:pt idx="708">
                  <c:v>2.91</c:v>
                </c:pt>
                <c:pt idx="709">
                  <c:v>2.91</c:v>
                </c:pt>
                <c:pt idx="710">
                  <c:v>2.91</c:v>
                </c:pt>
                <c:pt idx="711">
                  <c:v>2.91</c:v>
                </c:pt>
                <c:pt idx="712">
                  <c:v>2.91</c:v>
                </c:pt>
                <c:pt idx="713">
                  <c:v>2.91</c:v>
                </c:pt>
                <c:pt idx="714">
                  <c:v>2.91</c:v>
                </c:pt>
                <c:pt idx="715">
                  <c:v>2.91</c:v>
                </c:pt>
                <c:pt idx="716">
                  <c:v>2.91</c:v>
                </c:pt>
                <c:pt idx="717">
                  <c:v>2.91</c:v>
                </c:pt>
                <c:pt idx="718">
                  <c:v>2.91</c:v>
                </c:pt>
                <c:pt idx="719">
                  <c:v>2.91</c:v>
                </c:pt>
                <c:pt idx="720">
                  <c:v>2.91</c:v>
                </c:pt>
                <c:pt idx="721">
                  <c:v>2.91</c:v>
                </c:pt>
                <c:pt idx="722">
                  <c:v>2.91</c:v>
                </c:pt>
                <c:pt idx="723">
                  <c:v>2.91</c:v>
                </c:pt>
                <c:pt idx="724">
                  <c:v>2.91</c:v>
                </c:pt>
                <c:pt idx="725">
                  <c:v>2.91</c:v>
                </c:pt>
                <c:pt idx="726">
                  <c:v>2.91</c:v>
                </c:pt>
                <c:pt idx="727">
                  <c:v>2.91</c:v>
                </c:pt>
                <c:pt idx="728">
                  <c:v>2.91</c:v>
                </c:pt>
                <c:pt idx="729">
                  <c:v>2.91</c:v>
                </c:pt>
                <c:pt idx="730">
                  <c:v>2.91</c:v>
                </c:pt>
                <c:pt idx="731">
                  <c:v>2.91</c:v>
                </c:pt>
                <c:pt idx="732">
                  <c:v>2.91</c:v>
                </c:pt>
                <c:pt idx="733">
                  <c:v>2.91</c:v>
                </c:pt>
                <c:pt idx="734">
                  <c:v>2.91</c:v>
                </c:pt>
                <c:pt idx="735">
                  <c:v>2.91</c:v>
                </c:pt>
                <c:pt idx="736">
                  <c:v>2.91</c:v>
                </c:pt>
                <c:pt idx="737">
                  <c:v>2.91</c:v>
                </c:pt>
                <c:pt idx="738">
                  <c:v>2.91</c:v>
                </c:pt>
                <c:pt idx="739">
                  <c:v>2.91</c:v>
                </c:pt>
                <c:pt idx="740">
                  <c:v>2.91</c:v>
                </c:pt>
                <c:pt idx="741">
                  <c:v>2.91</c:v>
                </c:pt>
                <c:pt idx="742">
                  <c:v>2.91</c:v>
                </c:pt>
                <c:pt idx="743">
                  <c:v>2.91</c:v>
                </c:pt>
                <c:pt idx="744">
                  <c:v>2.91</c:v>
                </c:pt>
                <c:pt idx="745">
                  <c:v>2.91</c:v>
                </c:pt>
                <c:pt idx="746">
                  <c:v>2.91</c:v>
                </c:pt>
                <c:pt idx="747">
                  <c:v>2.91</c:v>
                </c:pt>
                <c:pt idx="748">
                  <c:v>2.91</c:v>
                </c:pt>
                <c:pt idx="749">
                  <c:v>2.91</c:v>
                </c:pt>
                <c:pt idx="750">
                  <c:v>2.91</c:v>
                </c:pt>
                <c:pt idx="751">
                  <c:v>2.91</c:v>
                </c:pt>
                <c:pt idx="752">
                  <c:v>2.91</c:v>
                </c:pt>
                <c:pt idx="753">
                  <c:v>2.91</c:v>
                </c:pt>
                <c:pt idx="754">
                  <c:v>2.91</c:v>
                </c:pt>
                <c:pt idx="755">
                  <c:v>2.91</c:v>
                </c:pt>
                <c:pt idx="756">
                  <c:v>2.91</c:v>
                </c:pt>
                <c:pt idx="757">
                  <c:v>2.91</c:v>
                </c:pt>
                <c:pt idx="758">
                  <c:v>2.91</c:v>
                </c:pt>
                <c:pt idx="759">
                  <c:v>2.91</c:v>
                </c:pt>
                <c:pt idx="760">
                  <c:v>2.91</c:v>
                </c:pt>
                <c:pt idx="761">
                  <c:v>2.91</c:v>
                </c:pt>
                <c:pt idx="762">
                  <c:v>2.91</c:v>
                </c:pt>
                <c:pt idx="763">
                  <c:v>2.91</c:v>
                </c:pt>
                <c:pt idx="764">
                  <c:v>2.91</c:v>
                </c:pt>
                <c:pt idx="765">
                  <c:v>2.91</c:v>
                </c:pt>
                <c:pt idx="766">
                  <c:v>2.91</c:v>
                </c:pt>
                <c:pt idx="767">
                  <c:v>2.91</c:v>
                </c:pt>
                <c:pt idx="768">
                  <c:v>2.91</c:v>
                </c:pt>
                <c:pt idx="769">
                  <c:v>2.91</c:v>
                </c:pt>
                <c:pt idx="770">
                  <c:v>2.91</c:v>
                </c:pt>
                <c:pt idx="771">
                  <c:v>2.91</c:v>
                </c:pt>
                <c:pt idx="772">
                  <c:v>2.91</c:v>
                </c:pt>
                <c:pt idx="773">
                  <c:v>2.91</c:v>
                </c:pt>
                <c:pt idx="774">
                  <c:v>2.91</c:v>
                </c:pt>
                <c:pt idx="775">
                  <c:v>2.91</c:v>
                </c:pt>
                <c:pt idx="776">
                  <c:v>2.91</c:v>
                </c:pt>
                <c:pt idx="777">
                  <c:v>2.91</c:v>
                </c:pt>
                <c:pt idx="778">
                  <c:v>2.91</c:v>
                </c:pt>
                <c:pt idx="779">
                  <c:v>2.91</c:v>
                </c:pt>
                <c:pt idx="780">
                  <c:v>2.91</c:v>
                </c:pt>
                <c:pt idx="781">
                  <c:v>2.91</c:v>
                </c:pt>
                <c:pt idx="782">
                  <c:v>2.91</c:v>
                </c:pt>
                <c:pt idx="783">
                  <c:v>2.91</c:v>
                </c:pt>
                <c:pt idx="784">
                  <c:v>2.91</c:v>
                </c:pt>
                <c:pt idx="785">
                  <c:v>2.91</c:v>
                </c:pt>
                <c:pt idx="786">
                  <c:v>2.91</c:v>
                </c:pt>
                <c:pt idx="787">
                  <c:v>2.91</c:v>
                </c:pt>
                <c:pt idx="788">
                  <c:v>2.91</c:v>
                </c:pt>
                <c:pt idx="789">
                  <c:v>2.91</c:v>
                </c:pt>
                <c:pt idx="790">
                  <c:v>2.91</c:v>
                </c:pt>
                <c:pt idx="791">
                  <c:v>2.91</c:v>
                </c:pt>
                <c:pt idx="792">
                  <c:v>2.91</c:v>
                </c:pt>
                <c:pt idx="793">
                  <c:v>2.91</c:v>
                </c:pt>
                <c:pt idx="794">
                  <c:v>2.91</c:v>
                </c:pt>
                <c:pt idx="795">
                  <c:v>2.91</c:v>
                </c:pt>
                <c:pt idx="796">
                  <c:v>2.91</c:v>
                </c:pt>
                <c:pt idx="797">
                  <c:v>2.91</c:v>
                </c:pt>
                <c:pt idx="798">
                  <c:v>2.91</c:v>
                </c:pt>
                <c:pt idx="799">
                  <c:v>2.91</c:v>
                </c:pt>
                <c:pt idx="800">
                  <c:v>2.91</c:v>
                </c:pt>
                <c:pt idx="801">
                  <c:v>2.91</c:v>
                </c:pt>
                <c:pt idx="802">
                  <c:v>2.91</c:v>
                </c:pt>
                <c:pt idx="803">
                  <c:v>2.91</c:v>
                </c:pt>
                <c:pt idx="804">
                  <c:v>2.91</c:v>
                </c:pt>
                <c:pt idx="805">
                  <c:v>2.91</c:v>
                </c:pt>
                <c:pt idx="806">
                  <c:v>2.91</c:v>
                </c:pt>
                <c:pt idx="807">
                  <c:v>2.91</c:v>
                </c:pt>
                <c:pt idx="808">
                  <c:v>2.91</c:v>
                </c:pt>
                <c:pt idx="809">
                  <c:v>2.91</c:v>
                </c:pt>
                <c:pt idx="810">
                  <c:v>2.91</c:v>
                </c:pt>
                <c:pt idx="811">
                  <c:v>2.91</c:v>
                </c:pt>
                <c:pt idx="812">
                  <c:v>2.91</c:v>
                </c:pt>
                <c:pt idx="813">
                  <c:v>2.91</c:v>
                </c:pt>
                <c:pt idx="814">
                  <c:v>2.91</c:v>
                </c:pt>
                <c:pt idx="815">
                  <c:v>2.91</c:v>
                </c:pt>
                <c:pt idx="816">
                  <c:v>2.91</c:v>
                </c:pt>
                <c:pt idx="817">
                  <c:v>2.91</c:v>
                </c:pt>
                <c:pt idx="818">
                  <c:v>2.91</c:v>
                </c:pt>
                <c:pt idx="819">
                  <c:v>2.91</c:v>
                </c:pt>
                <c:pt idx="820">
                  <c:v>2.91</c:v>
                </c:pt>
                <c:pt idx="821">
                  <c:v>2.91</c:v>
                </c:pt>
                <c:pt idx="822">
                  <c:v>2.91</c:v>
                </c:pt>
                <c:pt idx="823">
                  <c:v>2.91</c:v>
                </c:pt>
                <c:pt idx="824">
                  <c:v>2.91</c:v>
                </c:pt>
                <c:pt idx="825">
                  <c:v>2.91</c:v>
                </c:pt>
                <c:pt idx="826">
                  <c:v>2.91</c:v>
                </c:pt>
                <c:pt idx="827">
                  <c:v>2.91</c:v>
                </c:pt>
                <c:pt idx="828">
                  <c:v>2.91</c:v>
                </c:pt>
                <c:pt idx="829">
                  <c:v>2.91</c:v>
                </c:pt>
                <c:pt idx="830">
                  <c:v>2.91</c:v>
                </c:pt>
                <c:pt idx="831">
                  <c:v>2.91</c:v>
                </c:pt>
                <c:pt idx="832">
                  <c:v>2.91</c:v>
                </c:pt>
                <c:pt idx="833">
                  <c:v>2.91</c:v>
                </c:pt>
                <c:pt idx="834">
                  <c:v>2.91</c:v>
                </c:pt>
                <c:pt idx="835">
                  <c:v>2.91</c:v>
                </c:pt>
                <c:pt idx="836">
                  <c:v>2.91</c:v>
                </c:pt>
                <c:pt idx="837">
                  <c:v>2.91</c:v>
                </c:pt>
                <c:pt idx="838">
                  <c:v>2.91</c:v>
                </c:pt>
                <c:pt idx="839">
                  <c:v>2.91</c:v>
                </c:pt>
                <c:pt idx="840">
                  <c:v>2.91</c:v>
                </c:pt>
                <c:pt idx="841">
                  <c:v>2.91</c:v>
                </c:pt>
                <c:pt idx="842">
                  <c:v>2.91</c:v>
                </c:pt>
                <c:pt idx="843">
                  <c:v>2.91</c:v>
                </c:pt>
                <c:pt idx="844">
                  <c:v>2.91</c:v>
                </c:pt>
                <c:pt idx="845">
                  <c:v>2.91</c:v>
                </c:pt>
                <c:pt idx="846">
                  <c:v>2.91</c:v>
                </c:pt>
                <c:pt idx="847">
                  <c:v>2.91</c:v>
                </c:pt>
                <c:pt idx="848">
                  <c:v>2.91</c:v>
                </c:pt>
                <c:pt idx="849">
                  <c:v>2.91</c:v>
                </c:pt>
                <c:pt idx="850">
                  <c:v>2.91</c:v>
                </c:pt>
                <c:pt idx="851">
                  <c:v>2.91</c:v>
                </c:pt>
                <c:pt idx="852">
                  <c:v>2.91</c:v>
                </c:pt>
                <c:pt idx="853">
                  <c:v>2.91</c:v>
                </c:pt>
                <c:pt idx="854">
                  <c:v>2.91</c:v>
                </c:pt>
                <c:pt idx="855">
                  <c:v>2.91</c:v>
                </c:pt>
                <c:pt idx="856">
                  <c:v>2.91</c:v>
                </c:pt>
                <c:pt idx="857">
                  <c:v>2.91</c:v>
                </c:pt>
                <c:pt idx="858">
                  <c:v>2.91</c:v>
                </c:pt>
                <c:pt idx="859">
                  <c:v>2.91</c:v>
                </c:pt>
                <c:pt idx="860">
                  <c:v>2.91</c:v>
                </c:pt>
                <c:pt idx="861">
                  <c:v>2.91</c:v>
                </c:pt>
                <c:pt idx="862">
                  <c:v>2.91</c:v>
                </c:pt>
                <c:pt idx="863">
                  <c:v>2.91</c:v>
                </c:pt>
                <c:pt idx="864">
                  <c:v>2.91</c:v>
                </c:pt>
                <c:pt idx="865">
                  <c:v>2.91</c:v>
                </c:pt>
                <c:pt idx="866">
                  <c:v>2.91</c:v>
                </c:pt>
                <c:pt idx="867">
                  <c:v>2.91</c:v>
                </c:pt>
                <c:pt idx="868">
                  <c:v>2.91</c:v>
                </c:pt>
                <c:pt idx="869">
                  <c:v>2.91</c:v>
                </c:pt>
                <c:pt idx="870">
                  <c:v>2.91</c:v>
                </c:pt>
                <c:pt idx="871">
                  <c:v>2.91</c:v>
                </c:pt>
                <c:pt idx="872">
                  <c:v>2.91</c:v>
                </c:pt>
                <c:pt idx="873">
                  <c:v>2.91</c:v>
                </c:pt>
                <c:pt idx="874">
                  <c:v>2.91</c:v>
                </c:pt>
                <c:pt idx="875">
                  <c:v>2.91</c:v>
                </c:pt>
                <c:pt idx="876">
                  <c:v>2.91</c:v>
                </c:pt>
                <c:pt idx="877">
                  <c:v>2.91</c:v>
                </c:pt>
                <c:pt idx="878">
                  <c:v>2.91</c:v>
                </c:pt>
                <c:pt idx="879">
                  <c:v>2.91</c:v>
                </c:pt>
                <c:pt idx="880">
                  <c:v>2.91</c:v>
                </c:pt>
                <c:pt idx="881">
                  <c:v>2.91</c:v>
                </c:pt>
                <c:pt idx="882">
                  <c:v>2.91</c:v>
                </c:pt>
                <c:pt idx="883">
                  <c:v>2.91</c:v>
                </c:pt>
                <c:pt idx="884">
                  <c:v>2.91</c:v>
                </c:pt>
                <c:pt idx="885">
                  <c:v>2.91</c:v>
                </c:pt>
                <c:pt idx="886">
                  <c:v>2.91</c:v>
                </c:pt>
                <c:pt idx="887">
                  <c:v>2.91</c:v>
                </c:pt>
                <c:pt idx="888">
                  <c:v>2.91</c:v>
                </c:pt>
                <c:pt idx="889">
                  <c:v>2.91</c:v>
                </c:pt>
                <c:pt idx="890">
                  <c:v>2.91</c:v>
                </c:pt>
                <c:pt idx="891">
                  <c:v>2.91</c:v>
                </c:pt>
                <c:pt idx="892">
                  <c:v>2.91</c:v>
                </c:pt>
                <c:pt idx="893">
                  <c:v>2.91</c:v>
                </c:pt>
                <c:pt idx="894">
                  <c:v>2.91</c:v>
                </c:pt>
                <c:pt idx="895">
                  <c:v>2.91</c:v>
                </c:pt>
                <c:pt idx="896">
                  <c:v>2.91</c:v>
                </c:pt>
                <c:pt idx="897">
                  <c:v>2.91</c:v>
                </c:pt>
                <c:pt idx="898">
                  <c:v>2.91</c:v>
                </c:pt>
                <c:pt idx="899">
                  <c:v>2.91</c:v>
                </c:pt>
                <c:pt idx="900">
                  <c:v>2.91</c:v>
                </c:pt>
                <c:pt idx="901">
                  <c:v>2.91</c:v>
                </c:pt>
                <c:pt idx="902">
                  <c:v>2.91</c:v>
                </c:pt>
                <c:pt idx="903">
                  <c:v>2.91</c:v>
                </c:pt>
                <c:pt idx="904">
                  <c:v>2.91</c:v>
                </c:pt>
                <c:pt idx="905">
                  <c:v>2.91</c:v>
                </c:pt>
                <c:pt idx="906">
                  <c:v>2.91</c:v>
                </c:pt>
                <c:pt idx="907">
                  <c:v>2.91</c:v>
                </c:pt>
                <c:pt idx="908">
                  <c:v>2.91</c:v>
                </c:pt>
                <c:pt idx="909">
                  <c:v>2.91</c:v>
                </c:pt>
                <c:pt idx="910">
                  <c:v>2.91</c:v>
                </c:pt>
                <c:pt idx="911">
                  <c:v>2.91</c:v>
                </c:pt>
                <c:pt idx="912">
                  <c:v>2.91</c:v>
                </c:pt>
                <c:pt idx="913">
                  <c:v>2.91</c:v>
                </c:pt>
                <c:pt idx="914">
                  <c:v>2.91</c:v>
                </c:pt>
                <c:pt idx="915">
                  <c:v>2.91</c:v>
                </c:pt>
                <c:pt idx="916">
                  <c:v>2.91</c:v>
                </c:pt>
                <c:pt idx="917">
                  <c:v>2.91</c:v>
                </c:pt>
                <c:pt idx="918">
                  <c:v>2.91</c:v>
                </c:pt>
                <c:pt idx="919">
                  <c:v>2.91</c:v>
                </c:pt>
                <c:pt idx="920">
                  <c:v>2.91</c:v>
                </c:pt>
                <c:pt idx="921">
                  <c:v>2.91</c:v>
                </c:pt>
                <c:pt idx="922">
                  <c:v>2.91</c:v>
                </c:pt>
                <c:pt idx="923">
                  <c:v>2.91</c:v>
                </c:pt>
                <c:pt idx="924">
                  <c:v>2.91</c:v>
                </c:pt>
                <c:pt idx="925">
                  <c:v>2.91</c:v>
                </c:pt>
                <c:pt idx="926">
                  <c:v>2.91</c:v>
                </c:pt>
                <c:pt idx="927">
                  <c:v>2.91</c:v>
                </c:pt>
                <c:pt idx="928">
                  <c:v>2.91</c:v>
                </c:pt>
                <c:pt idx="929">
                  <c:v>2.91</c:v>
                </c:pt>
                <c:pt idx="930">
                  <c:v>2.91</c:v>
                </c:pt>
                <c:pt idx="931">
                  <c:v>2.91</c:v>
                </c:pt>
                <c:pt idx="932">
                  <c:v>2.91</c:v>
                </c:pt>
                <c:pt idx="933">
                  <c:v>2.91</c:v>
                </c:pt>
                <c:pt idx="934">
                  <c:v>2.91</c:v>
                </c:pt>
                <c:pt idx="935">
                  <c:v>2.91</c:v>
                </c:pt>
                <c:pt idx="936">
                  <c:v>2.91</c:v>
                </c:pt>
                <c:pt idx="937">
                  <c:v>2.91</c:v>
                </c:pt>
                <c:pt idx="938">
                  <c:v>2.91</c:v>
                </c:pt>
                <c:pt idx="939">
                  <c:v>2.91</c:v>
                </c:pt>
                <c:pt idx="940">
                  <c:v>2.91</c:v>
                </c:pt>
                <c:pt idx="941">
                  <c:v>2.91</c:v>
                </c:pt>
                <c:pt idx="942">
                  <c:v>2.91</c:v>
                </c:pt>
                <c:pt idx="943">
                  <c:v>2.91</c:v>
                </c:pt>
                <c:pt idx="944">
                  <c:v>2.91</c:v>
                </c:pt>
                <c:pt idx="945">
                  <c:v>2.91</c:v>
                </c:pt>
                <c:pt idx="946">
                  <c:v>2.91</c:v>
                </c:pt>
                <c:pt idx="947">
                  <c:v>2.91</c:v>
                </c:pt>
                <c:pt idx="948">
                  <c:v>2.91</c:v>
                </c:pt>
                <c:pt idx="949">
                  <c:v>2.91</c:v>
                </c:pt>
                <c:pt idx="950">
                  <c:v>2.91</c:v>
                </c:pt>
                <c:pt idx="951">
                  <c:v>2.91</c:v>
                </c:pt>
                <c:pt idx="952">
                  <c:v>2.91</c:v>
                </c:pt>
                <c:pt idx="953">
                  <c:v>2.91</c:v>
                </c:pt>
                <c:pt idx="954">
                  <c:v>2.91</c:v>
                </c:pt>
                <c:pt idx="955">
                  <c:v>2.91</c:v>
                </c:pt>
                <c:pt idx="956">
                  <c:v>2.91</c:v>
                </c:pt>
                <c:pt idx="957">
                  <c:v>2.91</c:v>
                </c:pt>
                <c:pt idx="958">
                  <c:v>2.91</c:v>
                </c:pt>
                <c:pt idx="959">
                  <c:v>2.91</c:v>
                </c:pt>
                <c:pt idx="960">
                  <c:v>2.91</c:v>
                </c:pt>
                <c:pt idx="961">
                  <c:v>2.91</c:v>
                </c:pt>
                <c:pt idx="962">
                  <c:v>2.91</c:v>
                </c:pt>
                <c:pt idx="963">
                  <c:v>2.91</c:v>
                </c:pt>
                <c:pt idx="964">
                  <c:v>2.91</c:v>
                </c:pt>
                <c:pt idx="965">
                  <c:v>2.91</c:v>
                </c:pt>
                <c:pt idx="966">
                  <c:v>2.91</c:v>
                </c:pt>
                <c:pt idx="967">
                  <c:v>2.91</c:v>
                </c:pt>
                <c:pt idx="968">
                  <c:v>2.91</c:v>
                </c:pt>
                <c:pt idx="969">
                  <c:v>2.91</c:v>
                </c:pt>
                <c:pt idx="970">
                  <c:v>2.91</c:v>
                </c:pt>
                <c:pt idx="971">
                  <c:v>2.91</c:v>
                </c:pt>
                <c:pt idx="972">
                  <c:v>2.91</c:v>
                </c:pt>
                <c:pt idx="973">
                  <c:v>2.91</c:v>
                </c:pt>
                <c:pt idx="974">
                  <c:v>2.91</c:v>
                </c:pt>
                <c:pt idx="975">
                  <c:v>2.91</c:v>
                </c:pt>
                <c:pt idx="976">
                  <c:v>2.91</c:v>
                </c:pt>
                <c:pt idx="977">
                  <c:v>2.91</c:v>
                </c:pt>
                <c:pt idx="978">
                  <c:v>2.91</c:v>
                </c:pt>
                <c:pt idx="979">
                  <c:v>2.91</c:v>
                </c:pt>
                <c:pt idx="980">
                  <c:v>2.91</c:v>
                </c:pt>
                <c:pt idx="981">
                  <c:v>2.91</c:v>
                </c:pt>
                <c:pt idx="982">
                  <c:v>2.91</c:v>
                </c:pt>
                <c:pt idx="983">
                  <c:v>2.91</c:v>
                </c:pt>
                <c:pt idx="984">
                  <c:v>2.91</c:v>
                </c:pt>
                <c:pt idx="985">
                  <c:v>2.91</c:v>
                </c:pt>
                <c:pt idx="986">
                  <c:v>2.91</c:v>
                </c:pt>
                <c:pt idx="987">
                  <c:v>2.91</c:v>
                </c:pt>
                <c:pt idx="988">
                  <c:v>2.91</c:v>
                </c:pt>
                <c:pt idx="989">
                  <c:v>2.91</c:v>
                </c:pt>
                <c:pt idx="990">
                  <c:v>2.91</c:v>
                </c:pt>
                <c:pt idx="991">
                  <c:v>2.91</c:v>
                </c:pt>
                <c:pt idx="992">
                  <c:v>2.91</c:v>
                </c:pt>
                <c:pt idx="993">
                  <c:v>2.91</c:v>
                </c:pt>
                <c:pt idx="994">
                  <c:v>2.91</c:v>
                </c:pt>
                <c:pt idx="995">
                  <c:v>2.91</c:v>
                </c:pt>
                <c:pt idx="996">
                  <c:v>2.91</c:v>
                </c:pt>
                <c:pt idx="997">
                  <c:v>2.91</c:v>
                </c:pt>
                <c:pt idx="998">
                  <c:v>2.91</c:v>
                </c:pt>
                <c:pt idx="999">
                  <c:v>2.91</c:v>
                </c:pt>
                <c:pt idx="1000">
                  <c:v>2.91</c:v>
                </c:pt>
                <c:pt idx="1001">
                  <c:v>2.91</c:v>
                </c:pt>
                <c:pt idx="1002">
                  <c:v>2.91</c:v>
                </c:pt>
                <c:pt idx="1003">
                  <c:v>2.91</c:v>
                </c:pt>
                <c:pt idx="1004">
                  <c:v>2.91</c:v>
                </c:pt>
                <c:pt idx="1005">
                  <c:v>2.91</c:v>
                </c:pt>
                <c:pt idx="1006">
                  <c:v>2.91</c:v>
                </c:pt>
                <c:pt idx="1007">
                  <c:v>2.91</c:v>
                </c:pt>
                <c:pt idx="1008">
                  <c:v>2.91</c:v>
                </c:pt>
                <c:pt idx="1009">
                  <c:v>2.91</c:v>
                </c:pt>
                <c:pt idx="1010">
                  <c:v>2.91</c:v>
                </c:pt>
                <c:pt idx="1011">
                  <c:v>2.91</c:v>
                </c:pt>
                <c:pt idx="1012">
                  <c:v>2.91</c:v>
                </c:pt>
                <c:pt idx="1013">
                  <c:v>2.91</c:v>
                </c:pt>
                <c:pt idx="1014">
                  <c:v>2.91</c:v>
                </c:pt>
                <c:pt idx="1015">
                  <c:v>2.91</c:v>
                </c:pt>
                <c:pt idx="1016">
                  <c:v>2.91</c:v>
                </c:pt>
                <c:pt idx="1017">
                  <c:v>2.91</c:v>
                </c:pt>
                <c:pt idx="1018">
                  <c:v>2.91</c:v>
                </c:pt>
                <c:pt idx="1019">
                  <c:v>2.91</c:v>
                </c:pt>
                <c:pt idx="1020">
                  <c:v>2.91</c:v>
                </c:pt>
                <c:pt idx="1021">
                  <c:v>2.91</c:v>
                </c:pt>
                <c:pt idx="1022">
                  <c:v>2.91</c:v>
                </c:pt>
                <c:pt idx="1023">
                  <c:v>2.91</c:v>
                </c:pt>
                <c:pt idx="1024">
                  <c:v>2.91</c:v>
                </c:pt>
                <c:pt idx="1025">
                  <c:v>2.91</c:v>
                </c:pt>
                <c:pt idx="1026">
                  <c:v>2.91</c:v>
                </c:pt>
                <c:pt idx="1027">
                  <c:v>2.91</c:v>
                </c:pt>
                <c:pt idx="1028">
                  <c:v>2.91</c:v>
                </c:pt>
                <c:pt idx="1029">
                  <c:v>2.91</c:v>
                </c:pt>
                <c:pt idx="1030">
                  <c:v>2.91</c:v>
                </c:pt>
                <c:pt idx="1031">
                  <c:v>2.91</c:v>
                </c:pt>
                <c:pt idx="1032">
                  <c:v>2.91</c:v>
                </c:pt>
                <c:pt idx="1033">
                  <c:v>2.91</c:v>
                </c:pt>
                <c:pt idx="1034">
                  <c:v>2.91</c:v>
                </c:pt>
                <c:pt idx="1035">
                  <c:v>2.91</c:v>
                </c:pt>
                <c:pt idx="1036">
                  <c:v>2.91</c:v>
                </c:pt>
                <c:pt idx="1037">
                  <c:v>2.91</c:v>
                </c:pt>
                <c:pt idx="1038">
                  <c:v>2.91</c:v>
                </c:pt>
                <c:pt idx="1039">
                  <c:v>2.91</c:v>
                </c:pt>
                <c:pt idx="1040">
                  <c:v>2.91</c:v>
                </c:pt>
                <c:pt idx="1041">
                  <c:v>2.91</c:v>
                </c:pt>
                <c:pt idx="1042">
                  <c:v>2.91</c:v>
                </c:pt>
                <c:pt idx="1043">
                  <c:v>2.91</c:v>
                </c:pt>
                <c:pt idx="1044">
                  <c:v>2.91</c:v>
                </c:pt>
                <c:pt idx="1045">
                  <c:v>2.91</c:v>
                </c:pt>
                <c:pt idx="1046">
                  <c:v>2.91</c:v>
                </c:pt>
                <c:pt idx="1047">
                  <c:v>2.91</c:v>
                </c:pt>
                <c:pt idx="1048">
                  <c:v>2.91</c:v>
                </c:pt>
                <c:pt idx="1049">
                  <c:v>2.91</c:v>
                </c:pt>
                <c:pt idx="1050">
                  <c:v>2.91</c:v>
                </c:pt>
                <c:pt idx="1051">
                  <c:v>2.91</c:v>
                </c:pt>
                <c:pt idx="1052">
                  <c:v>2.91</c:v>
                </c:pt>
                <c:pt idx="1053">
                  <c:v>2.91</c:v>
                </c:pt>
                <c:pt idx="1054">
                  <c:v>2.91</c:v>
                </c:pt>
                <c:pt idx="1055">
                  <c:v>2.91</c:v>
                </c:pt>
                <c:pt idx="1056">
                  <c:v>2.91</c:v>
                </c:pt>
                <c:pt idx="1057">
                  <c:v>2.91</c:v>
                </c:pt>
                <c:pt idx="1058">
                  <c:v>2.91</c:v>
                </c:pt>
                <c:pt idx="1059">
                  <c:v>2.91</c:v>
                </c:pt>
                <c:pt idx="1060">
                  <c:v>2.91</c:v>
                </c:pt>
                <c:pt idx="1061">
                  <c:v>2.91</c:v>
                </c:pt>
                <c:pt idx="1062">
                  <c:v>2.91</c:v>
                </c:pt>
                <c:pt idx="1063">
                  <c:v>2.91</c:v>
                </c:pt>
                <c:pt idx="1064">
                  <c:v>2.91</c:v>
                </c:pt>
                <c:pt idx="1065">
                  <c:v>2.91</c:v>
                </c:pt>
                <c:pt idx="1066">
                  <c:v>2.91</c:v>
                </c:pt>
                <c:pt idx="1067">
                  <c:v>2.91</c:v>
                </c:pt>
                <c:pt idx="1068">
                  <c:v>2.91</c:v>
                </c:pt>
                <c:pt idx="1069">
                  <c:v>2.91</c:v>
                </c:pt>
                <c:pt idx="1070">
                  <c:v>2.91</c:v>
                </c:pt>
                <c:pt idx="1071">
                  <c:v>2.91</c:v>
                </c:pt>
                <c:pt idx="1072">
                  <c:v>2.91</c:v>
                </c:pt>
                <c:pt idx="1073">
                  <c:v>2.91</c:v>
                </c:pt>
                <c:pt idx="1074">
                  <c:v>2.91</c:v>
                </c:pt>
                <c:pt idx="1075">
                  <c:v>2.91</c:v>
                </c:pt>
                <c:pt idx="1076">
                  <c:v>2.91</c:v>
                </c:pt>
                <c:pt idx="1077">
                  <c:v>2.91</c:v>
                </c:pt>
                <c:pt idx="1078">
                  <c:v>2.91</c:v>
                </c:pt>
                <c:pt idx="1079">
                  <c:v>2.91</c:v>
                </c:pt>
                <c:pt idx="1080">
                  <c:v>2.91</c:v>
                </c:pt>
                <c:pt idx="1081">
                  <c:v>2.91</c:v>
                </c:pt>
                <c:pt idx="1082">
                  <c:v>2.91</c:v>
                </c:pt>
                <c:pt idx="1083">
                  <c:v>2.91</c:v>
                </c:pt>
                <c:pt idx="1084">
                  <c:v>2.91</c:v>
                </c:pt>
                <c:pt idx="1085">
                  <c:v>2.91</c:v>
                </c:pt>
                <c:pt idx="1086">
                  <c:v>2.91</c:v>
                </c:pt>
                <c:pt idx="1087">
                  <c:v>2.91</c:v>
                </c:pt>
                <c:pt idx="1088">
                  <c:v>2.91</c:v>
                </c:pt>
                <c:pt idx="1089">
                  <c:v>2.91</c:v>
                </c:pt>
                <c:pt idx="1090">
                  <c:v>2.91</c:v>
                </c:pt>
                <c:pt idx="1091">
                  <c:v>2.91</c:v>
                </c:pt>
                <c:pt idx="1092">
                  <c:v>2.91</c:v>
                </c:pt>
                <c:pt idx="1093">
                  <c:v>2.91</c:v>
                </c:pt>
                <c:pt idx="1094">
                  <c:v>2.91</c:v>
                </c:pt>
                <c:pt idx="1095">
                  <c:v>2.91</c:v>
                </c:pt>
                <c:pt idx="1096">
                  <c:v>2.91</c:v>
                </c:pt>
                <c:pt idx="1097">
                  <c:v>2.91</c:v>
                </c:pt>
                <c:pt idx="1098">
                  <c:v>2.91</c:v>
                </c:pt>
                <c:pt idx="1099">
                  <c:v>2.91</c:v>
                </c:pt>
                <c:pt idx="1100">
                  <c:v>2.91</c:v>
                </c:pt>
                <c:pt idx="1101">
                  <c:v>2.91</c:v>
                </c:pt>
                <c:pt idx="1102">
                  <c:v>2.91</c:v>
                </c:pt>
                <c:pt idx="1103">
                  <c:v>2.91</c:v>
                </c:pt>
                <c:pt idx="1104">
                  <c:v>2.91</c:v>
                </c:pt>
                <c:pt idx="1105">
                  <c:v>2.91</c:v>
                </c:pt>
                <c:pt idx="1106">
                  <c:v>2.91</c:v>
                </c:pt>
                <c:pt idx="1107">
                  <c:v>2.91</c:v>
                </c:pt>
                <c:pt idx="1108">
                  <c:v>2.91</c:v>
                </c:pt>
                <c:pt idx="1109">
                  <c:v>2.91</c:v>
                </c:pt>
                <c:pt idx="1110">
                  <c:v>2.91</c:v>
                </c:pt>
                <c:pt idx="1111">
                  <c:v>2.91</c:v>
                </c:pt>
                <c:pt idx="1112">
                  <c:v>2.91</c:v>
                </c:pt>
                <c:pt idx="1113">
                  <c:v>2.91</c:v>
                </c:pt>
                <c:pt idx="1114">
                  <c:v>2.91</c:v>
                </c:pt>
                <c:pt idx="1115">
                  <c:v>2.91</c:v>
                </c:pt>
                <c:pt idx="1116">
                  <c:v>2.91</c:v>
                </c:pt>
                <c:pt idx="1117">
                  <c:v>2.91</c:v>
                </c:pt>
                <c:pt idx="1118">
                  <c:v>2.91</c:v>
                </c:pt>
                <c:pt idx="1119">
                  <c:v>2.91</c:v>
                </c:pt>
                <c:pt idx="1120">
                  <c:v>2.91</c:v>
                </c:pt>
                <c:pt idx="1121">
                  <c:v>2.91</c:v>
                </c:pt>
                <c:pt idx="1122">
                  <c:v>2.91</c:v>
                </c:pt>
                <c:pt idx="1123">
                  <c:v>2.91</c:v>
                </c:pt>
                <c:pt idx="1124">
                  <c:v>2.91</c:v>
                </c:pt>
                <c:pt idx="1125">
                  <c:v>2.91</c:v>
                </c:pt>
                <c:pt idx="1126">
                  <c:v>2.91</c:v>
                </c:pt>
                <c:pt idx="1127">
                  <c:v>2.91</c:v>
                </c:pt>
                <c:pt idx="1128">
                  <c:v>2.91</c:v>
                </c:pt>
                <c:pt idx="1129">
                  <c:v>2.91</c:v>
                </c:pt>
                <c:pt idx="1130">
                  <c:v>2.91</c:v>
                </c:pt>
                <c:pt idx="1131">
                  <c:v>2.91</c:v>
                </c:pt>
                <c:pt idx="1132">
                  <c:v>2.91</c:v>
                </c:pt>
                <c:pt idx="1133">
                  <c:v>2.91</c:v>
                </c:pt>
                <c:pt idx="1134">
                  <c:v>2.91</c:v>
                </c:pt>
                <c:pt idx="1135">
                  <c:v>2.91</c:v>
                </c:pt>
                <c:pt idx="1136">
                  <c:v>2.91</c:v>
                </c:pt>
                <c:pt idx="1137">
                  <c:v>2.91</c:v>
                </c:pt>
                <c:pt idx="1138">
                  <c:v>2.91</c:v>
                </c:pt>
                <c:pt idx="1139">
                  <c:v>2.91</c:v>
                </c:pt>
                <c:pt idx="1140">
                  <c:v>2.91</c:v>
                </c:pt>
                <c:pt idx="1141">
                  <c:v>2.91</c:v>
                </c:pt>
                <c:pt idx="1142">
                  <c:v>2.91</c:v>
                </c:pt>
                <c:pt idx="1143">
                  <c:v>2.91</c:v>
                </c:pt>
                <c:pt idx="1144">
                  <c:v>2.91</c:v>
                </c:pt>
                <c:pt idx="1145">
                  <c:v>2.91</c:v>
                </c:pt>
                <c:pt idx="1146">
                  <c:v>2.91</c:v>
                </c:pt>
                <c:pt idx="1147">
                  <c:v>2.91</c:v>
                </c:pt>
                <c:pt idx="1148">
                  <c:v>2.91</c:v>
                </c:pt>
                <c:pt idx="1149">
                  <c:v>2.91</c:v>
                </c:pt>
                <c:pt idx="1150">
                  <c:v>2.91</c:v>
                </c:pt>
                <c:pt idx="1151">
                  <c:v>2.91</c:v>
                </c:pt>
                <c:pt idx="1152">
                  <c:v>2.91</c:v>
                </c:pt>
                <c:pt idx="1153">
                  <c:v>2.91</c:v>
                </c:pt>
                <c:pt idx="1154">
                  <c:v>2.91</c:v>
                </c:pt>
                <c:pt idx="1155">
                  <c:v>2.91</c:v>
                </c:pt>
                <c:pt idx="1156">
                  <c:v>2.91</c:v>
                </c:pt>
                <c:pt idx="1157">
                  <c:v>2.91</c:v>
                </c:pt>
                <c:pt idx="1158">
                  <c:v>2.91</c:v>
                </c:pt>
                <c:pt idx="1159">
                  <c:v>2.91</c:v>
                </c:pt>
                <c:pt idx="1160">
                  <c:v>2.91</c:v>
                </c:pt>
                <c:pt idx="1161">
                  <c:v>2.91</c:v>
                </c:pt>
                <c:pt idx="1162">
                  <c:v>2.91</c:v>
                </c:pt>
                <c:pt idx="1163">
                  <c:v>2.91</c:v>
                </c:pt>
                <c:pt idx="1164">
                  <c:v>2.91</c:v>
                </c:pt>
                <c:pt idx="1165">
                  <c:v>2.91</c:v>
                </c:pt>
                <c:pt idx="1166">
                  <c:v>2.91</c:v>
                </c:pt>
                <c:pt idx="1167">
                  <c:v>2.91</c:v>
                </c:pt>
                <c:pt idx="1168">
                  <c:v>2.91</c:v>
                </c:pt>
                <c:pt idx="1169">
                  <c:v>2.91</c:v>
                </c:pt>
                <c:pt idx="1170">
                  <c:v>2.91</c:v>
                </c:pt>
                <c:pt idx="1171">
                  <c:v>2.91</c:v>
                </c:pt>
                <c:pt idx="1172">
                  <c:v>2.91</c:v>
                </c:pt>
                <c:pt idx="1173">
                  <c:v>2.91</c:v>
                </c:pt>
                <c:pt idx="1174">
                  <c:v>2.91</c:v>
                </c:pt>
                <c:pt idx="1175">
                  <c:v>2.91</c:v>
                </c:pt>
                <c:pt idx="1176">
                  <c:v>2.91</c:v>
                </c:pt>
                <c:pt idx="1177">
                  <c:v>2.91</c:v>
                </c:pt>
                <c:pt idx="1178">
                  <c:v>2.91</c:v>
                </c:pt>
                <c:pt idx="1179">
                  <c:v>2.91</c:v>
                </c:pt>
                <c:pt idx="1180">
                  <c:v>2.91</c:v>
                </c:pt>
                <c:pt idx="1181">
                  <c:v>2.91</c:v>
                </c:pt>
                <c:pt idx="1182">
                  <c:v>2.91</c:v>
                </c:pt>
                <c:pt idx="1183">
                  <c:v>2.91</c:v>
                </c:pt>
                <c:pt idx="1184">
                  <c:v>2.91</c:v>
                </c:pt>
                <c:pt idx="1185">
                  <c:v>2.91</c:v>
                </c:pt>
                <c:pt idx="1186">
                  <c:v>2.91</c:v>
                </c:pt>
                <c:pt idx="1187">
                  <c:v>2.91</c:v>
                </c:pt>
                <c:pt idx="1188">
                  <c:v>2.91</c:v>
                </c:pt>
                <c:pt idx="1189">
                  <c:v>2.91</c:v>
                </c:pt>
                <c:pt idx="1190">
                  <c:v>2.91</c:v>
                </c:pt>
                <c:pt idx="1191">
                  <c:v>2.91</c:v>
                </c:pt>
                <c:pt idx="1192">
                  <c:v>2.91</c:v>
                </c:pt>
                <c:pt idx="1193">
                  <c:v>2.91</c:v>
                </c:pt>
                <c:pt idx="1194">
                  <c:v>2.91</c:v>
                </c:pt>
                <c:pt idx="1195">
                  <c:v>2.91</c:v>
                </c:pt>
                <c:pt idx="1196">
                  <c:v>2.91</c:v>
                </c:pt>
                <c:pt idx="1197">
                  <c:v>2.91</c:v>
                </c:pt>
                <c:pt idx="1198">
                  <c:v>2.91</c:v>
                </c:pt>
                <c:pt idx="1199">
                  <c:v>2.91</c:v>
                </c:pt>
                <c:pt idx="1200">
                  <c:v>2.91</c:v>
                </c:pt>
                <c:pt idx="1201">
                  <c:v>2.91</c:v>
                </c:pt>
                <c:pt idx="1202">
                  <c:v>2.91</c:v>
                </c:pt>
                <c:pt idx="1203">
                  <c:v>2.91</c:v>
                </c:pt>
                <c:pt idx="1204">
                  <c:v>2.91</c:v>
                </c:pt>
                <c:pt idx="1205">
                  <c:v>2.91</c:v>
                </c:pt>
                <c:pt idx="1206">
                  <c:v>2.91</c:v>
                </c:pt>
                <c:pt idx="1207">
                  <c:v>2.91</c:v>
                </c:pt>
                <c:pt idx="1208">
                  <c:v>2.91</c:v>
                </c:pt>
                <c:pt idx="1209">
                  <c:v>2.91</c:v>
                </c:pt>
                <c:pt idx="1210">
                  <c:v>2.91</c:v>
                </c:pt>
                <c:pt idx="1211">
                  <c:v>2.91</c:v>
                </c:pt>
                <c:pt idx="1212">
                  <c:v>2.91</c:v>
                </c:pt>
                <c:pt idx="1213">
                  <c:v>2.91</c:v>
                </c:pt>
                <c:pt idx="1214">
                  <c:v>2.91</c:v>
                </c:pt>
                <c:pt idx="1215">
                  <c:v>2.91</c:v>
                </c:pt>
                <c:pt idx="1216">
                  <c:v>2.91</c:v>
                </c:pt>
                <c:pt idx="1217">
                  <c:v>2.91</c:v>
                </c:pt>
                <c:pt idx="1218">
                  <c:v>2.91</c:v>
                </c:pt>
                <c:pt idx="1219">
                  <c:v>2.91</c:v>
                </c:pt>
                <c:pt idx="1220">
                  <c:v>2.91</c:v>
                </c:pt>
                <c:pt idx="1221">
                  <c:v>2.91</c:v>
                </c:pt>
                <c:pt idx="1222">
                  <c:v>2.91</c:v>
                </c:pt>
                <c:pt idx="1223">
                  <c:v>2.91</c:v>
                </c:pt>
                <c:pt idx="1224">
                  <c:v>2.91</c:v>
                </c:pt>
                <c:pt idx="1225">
                  <c:v>2.91</c:v>
                </c:pt>
                <c:pt idx="1226">
                  <c:v>2.91</c:v>
                </c:pt>
                <c:pt idx="1227">
                  <c:v>2.91</c:v>
                </c:pt>
                <c:pt idx="1228">
                  <c:v>2.91</c:v>
                </c:pt>
                <c:pt idx="1229">
                  <c:v>2.91</c:v>
                </c:pt>
                <c:pt idx="1230">
                  <c:v>2.91</c:v>
                </c:pt>
                <c:pt idx="1231">
                  <c:v>2.91</c:v>
                </c:pt>
                <c:pt idx="1232">
                  <c:v>2.91</c:v>
                </c:pt>
                <c:pt idx="1233">
                  <c:v>2.91</c:v>
                </c:pt>
                <c:pt idx="1234">
                  <c:v>2.91</c:v>
                </c:pt>
                <c:pt idx="1235">
                  <c:v>2.91</c:v>
                </c:pt>
                <c:pt idx="1236">
                  <c:v>2.91</c:v>
                </c:pt>
                <c:pt idx="1237">
                  <c:v>2.91</c:v>
                </c:pt>
                <c:pt idx="1238">
                  <c:v>2.91</c:v>
                </c:pt>
                <c:pt idx="1239">
                  <c:v>2.91</c:v>
                </c:pt>
                <c:pt idx="1240">
                  <c:v>2.91</c:v>
                </c:pt>
                <c:pt idx="1241">
                  <c:v>2.91</c:v>
                </c:pt>
                <c:pt idx="1242">
                  <c:v>2.91</c:v>
                </c:pt>
                <c:pt idx="1243">
                  <c:v>2.91</c:v>
                </c:pt>
                <c:pt idx="1244">
                  <c:v>2.91</c:v>
                </c:pt>
                <c:pt idx="1245">
                  <c:v>2.91</c:v>
                </c:pt>
                <c:pt idx="1246">
                  <c:v>2.91</c:v>
                </c:pt>
                <c:pt idx="1247">
                  <c:v>2.91</c:v>
                </c:pt>
                <c:pt idx="1248">
                  <c:v>2.91</c:v>
                </c:pt>
                <c:pt idx="1249">
                  <c:v>2.91</c:v>
                </c:pt>
                <c:pt idx="1250">
                  <c:v>2.91</c:v>
                </c:pt>
                <c:pt idx="1251">
                  <c:v>2.91</c:v>
                </c:pt>
                <c:pt idx="1252">
                  <c:v>2.91</c:v>
                </c:pt>
                <c:pt idx="1253">
                  <c:v>2.91</c:v>
                </c:pt>
                <c:pt idx="1254">
                  <c:v>2.91</c:v>
                </c:pt>
                <c:pt idx="1255">
                  <c:v>2.91</c:v>
                </c:pt>
                <c:pt idx="1256">
                  <c:v>2.91</c:v>
                </c:pt>
                <c:pt idx="1257">
                  <c:v>2.91</c:v>
                </c:pt>
                <c:pt idx="1258">
                  <c:v>2.91</c:v>
                </c:pt>
                <c:pt idx="1259">
                  <c:v>2.91</c:v>
                </c:pt>
                <c:pt idx="1260">
                  <c:v>2.91</c:v>
                </c:pt>
                <c:pt idx="1261">
                  <c:v>2.91</c:v>
                </c:pt>
                <c:pt idx="1262">
                  <c:v>2.91</c:v>
                </c:pt>
                <c:pt idx="1263">
                  <c:v>2.91</c:v>
                </c:pt>
                <c:pt idx="1264">
                  <c:v>2.91</c:v>
                </c:pt>
                <c:pt idx="1265">
                  <c:v>2.91</c:v>
                </c:pt>
                <c:pt idx="1266">
                  <c:v>2.91</c:v>
                </c:pt>
                <c:pt idx="1267">
                  <c:v>2.91</c:v>
                </c:pt>
                <c:pt idx="1268">
                  <c:v>2.91</c:v>
                </c:pt>
                <c:pt idx="1269">
                  <c:v>2.91</c:v>
                </c:pt>
                <c:pt idx="1270">
                  <c:v>2.91</c:v>
                </c:pt>
                <c:pt idx="1271">
                  <c:v>2.91</c:v>
                </c:pt>
                <c:pt idx="1272">
                  <c:v>2.91</c:v>
                </c:pt>
                <c:pt idx="1273">
                  <c:v>2.91</c:v>
                </c:pt>
                <c:pt idx="1274">
                  <c:v>2.91</c:v>
                </c:pt>
                <c:pt idx="1275">
                  <c:v>2.91</c:v>
                </c:pt>
                <c:pt idx="1276">
                  <c:v>2.91</c:v>
                </c:pt>
                <c:pt idx="1277">
                  <c:v>2.91</c:v>
                </c:pt>
                <c:pt idx="1278">
                  <c:v>2.91</c:v>
                </c:pt>
                <c:pt idx="1279">
                  <c:v>2.91</c:v>
                </c:pt>
                <c:pt idx="1280">
                  <c:v>2.91</c:v>
                </c:pt>
                <c:pt idx="1281">
                  <c:v>2.91</c:v>
                </c:pt>
                <c:pt idx="1282">
                  <c:v>2.91</c:v>
                </c:pt>
                <c:pt idx="1283">
                  <c:v>2.91</c:v>
                </c:pt>
                <c:pt idx="1284">
                  <c:v>2.91</c:v>
                </c:pt>
                <c:pt idx="1285">
                  <c:v>2.91</c:v>
                </c:pt>
                <c:pt idx="1286">
                  <c:v>2.91</c:v>
                </c:pt>
                <c:pt idx="1287">
                  <c:v>2.91</c:v>
                </c:pt>
                <c:pt idx="1288">
                  <c:v>2.91</c:v>
                </c:pt>
                <c:pt idx="1289">
                  <c:v>2.91</c:v>
                </c:pt>
                <c:pt idx="1290">
                  <c:v>2.91</c:v>
                </c:pt>
                <c:pt idx="1291">
                  <c:v>2.91</c:v>
                </c:pt>
                <c:pt idx="1292">
                  <c:v>2.91</c:v>
                </c:pt>
                <c:pt idx="1293">
                  <c:v>2.91</c:v>
                </c:pt>
                <c:pt idx="1294">
                  <c:v>2.91</c:v>
                </c:pt>
                <c:pt idx="1295">
                  <c:v>2.91</c:v>
                </c:pt>
                <c:pt idx="1296">
                  <c:v>2.91</c:v>
                </c:pt>
                <c:pt idx="1297">
                  <c:v>2.91</c:v>
                </c:pt>
                <c:pt idx="1298">
                  <c:v>2.91</c:v>
                </c:pt>
                <c:pt idx="1299">
                  <c:v>2.91</c:v>
                </c:pt>
                <c:pt idx="1300">
                  <c:v>2.91</c:v>
                </c:pt>
                <c:pt idx="1301">
                  <c:v>2.91</c:v>
                </c:pt>
                <c:pt idx="1302">
                  <c:v>2.91</c:v>
                </c:pt>
                <c:pt idx="1303">
                  <c:v>2.91</c:v>
                </c:pt>
                <c:pt idx="1304">
                  <c:v>2.91</c:v>
                </c:pt>
                <c:pt idx="1305">
                  <c:v>2.91</c:v>
                </c:pt>
                <c:pt idx="1306">
                  <c:v>2.91</c:v>
                </c:pt>
                <c:pt idx="1307">
                  <c:v>2.91</c:v>
                </c:pt>
                <c:pt idx="1308">
                  <c:v>2.91</c:v>
                </c:pt>
                <c:pt idx="1309">
                  <c:v>2.91</c:v>
                </c:pt>
                <c:pt idx="1310">
                  <c:v>2.91</c:v>
                </c:pt>
                <c:pt idx="1311">
                  <c:v>2.91</c:v>
                </c:pt>
                <c:pt idx="1312">
                  <c:v>2.91</c:v>
                </c:pt>
                <c:pt idx="1313">
                  <c:v>2.91</c:v>
                </c:pt>
                <c:pt idx="1314">
                  <c:v>2.91</c:v>
                </c:pt>
                <c:pt idx="1315">
                  <c:v>2.91</c:v>
                </c:pt>
                <c:pt idx="1316">
                  <c:v>2.91</c:v>
                </c:pt>
                <c:pt idx="1317">
                  <c:v>2.91</c:v>
                </c:pt>
                <c:pt idx="1318">
                  <c:v>2.91</c:v>
                </c:pt>
                <c:pt idx="1319">
                  <c:v>2.91</c:v>
                </c:pt>
                <c:pt idx="1320">
                  <c:v>2.91</c:v>
                </c:pt>
                <c:pt idx="1321">
                  <c:v>2.91</c:v>
                </c:pt>
                <c:pt idx="1322">
                  <c:v>2.91</c:v>
                </c:pt>
                <c:pt idx="1323">
                  <c:v>2.91</c:v>
                </c:pt>
                <c:pt idx="1324">
                  <c:v>2.91</c:v>
                </c:pt>
                <c:pt idx="1325">
                  <c:v>2.91</c:v>
                </c:pt>
                <c:pt idx="1326">
                  <c:v>2.91</c:v>
                </c:pt>
                <c:pt idx="1327">
                  <c:v>2.91</c:v>
                </c:pt>
                <c:pt idx="1328">
                  <c:v>2.91</c:v>
                </c:pt>
                <c:pt idx="1329">
                  <c:v>2.91</c:v>
                </c:pt>
                <c:pt idx="1330">
                  <c:v>2.91</c:v>
                </c:pt>
                <c:pt idx="1331">
                  <c:v>2.91</c:v>
                </c:pt>
                <c:pt idx="1332">
                  <c:v>2.91</c:v>
                </c:pt>
                <c:pt idx="1333">
                  <c:v>2.91</c:v>
                </c:pt>
                <c:pt idx="1334">
                  <c:v>2.91</c:v>
                </c:pt>
                <c:pt idx="1335">
                  <c:v>2.91</c:v>
                </c:pt>
                <c:pt idx="1336">
                  <c:v>2.91</c:v>
                </c:pt>
                <c:pt idx="1337">
                  <c:v>2.91</c:v>
                </c:pt>
                <c:pt idx="1338">
                  <c:v>2.91</c:v>
                </c:pt>
                <c:pt idx="1339">
                  <c:v>2.91</c:v>
                </c:pt>
                <c:pt idx="1340">
                  <c:v>2.91</c:v>
                </c:pt>
                <c:pt idx="1341">
                  <c:v>2.91</c:v>
                </c:pt>
                <c:pt idx="1342">
                  <c:v>2.91</c:v>
                </c:pt>
                <c:pt idx="1343">
                  <c:v>2.91</c:v>
                </c:pt>
                <c:pt idx="1344">
                  <c:v>2.91</c:v>
                </c:pt>
                <c:pt idx="1345">
                  <c:v>2.91</c:v>
                </c:pt>
                <c:pt idx="1346">
                  <c:v>2.91</c:v>
                </c:pt>
                <c:pt idx="1347">
                  <c:v>2.91</c:v>
                </c:pt>
                <c:pt idx="1348">
                  <c:v>2.91</c:v>
                </c:pt>
                <c:pt idx="1349">
                  <c:v>2.91</c:v>
                </c:pt>
                <c:pt idx="1350">
                  <c:v>2.91</c:v>
                </c:pt>
                <c:pt idx="1351">
                  <c:v>2.91</c:v>
                </c:pt>
                <c:pt idx="1352">
                  <c:v>2.91</c:v>
                </c:pt>
                <c:pt idx="1353">
                  <c:v>2.91</c:v>
                </c:pt>
                <c:pt idx="1354">
                  <c:v>2.91</c:v>
                </c:pt>
                <c:pt idx="1355">
                  <c:v>2.91</c:v>
                </c:pt>
                <c:pt idx="1356">
                  <c:v>2.91</c:v>
                </c:pt>
                <c:pt idx="1357">
                  <c:v>2.91</c:v>
                </c:pt>
                <c:pt idx="1358">
                  <c:v>2.91</c:v>
                </c:pt>
                <c:pt idx="1359">
                  <c:v>2.91</c:v>
                </c:pt>
                <c:pt idx="1360">
                  <c:v>2.91</c:v>
                </c:pt>
                <c:pt idx="1361">
                  <c:v>2.91</c:v>
                </c:pt>
                <c:pt idx="1362">
                  <c:v>2.91</c:v>
                </c:pt>
                <c:pt idx="1363">
                  <c:v>2.91</c:v>
                </c:pt>
                <c:pt idx="1364">
                  <c:v>2.91</c:v>
                </c:pt>
                <c:pt idx="1365">
                  <c:v>2.91</c:v>
                </c:pt>
                <c:pt idx="1366">
                  <c:v>2.91</c:v>
                </c:pt>
                <c:pt idx="1367">
                  <c:v>2.91</c:v>
                </c:pt>
                <c:pt idx="1368">
                  <c:v>2.91</c:v>
                </c:pt>
                <c:pt idx="1369">
                  <c:v>2.91</c:v>
                </c:pt>
                <c:pt idx="1370">
                  <c:v>2.91</c:v>
                </c:pt>
                <c:pt idx="1371">
                  <c:v>2.91</c:v>
                </c:pt>
                <c:pt idx="1372">
                  <c:v>2.91</c:v>
                </c:pt>
                <c:pt idx="1373">
                  <c:v>2.91</c:v>
                </c:pt>
                <c:pt idx="1374">
                  <c:v>2.91</c:v>
                </c:pt>
                <c:pt idx="1375">
                  <c:v>2.91</c:v>
                </c:pt>
                <c:pt idx="1376">
                  <c:v>2.91</c:v>
                </c:pt>
                <c:pt idx="1377">
                  <c:v>2.91</c:v>
                </c:pt>
                <c:pt idx="1378">
                  <c:v>2.91</c:v>
                </c:pt>
                <c:pt idx="1379">
                  <c:v>2.91</c:v>
                </c:pt>
                <c:pt idx="1380">
                  <c:v>2.91</c:v>
                </c:pt>
                <c:pt idx="1381">
                  <c:v>2.91</c:v>
                </c:pt>
                <c:pt idx="1382">
                  <c:v>2.91</c:v>
                </c:pt>
                <c:pt idx="1383">
                  <c:v>2.91</c:v>
                </c:pt>
                <c:pt idx="1384">
                  <c:v>2.91</c:v>
                </c:pt>
                <c:pt idx="1385">
                  <c:v>2.91</c:v>
                </c:pt>
                <c:pt idx="1386">
                  <c:v>2.91</c:v>
                </c:pt>
                <c:pt idx="1387">
                  <c:v>2.91</c:v>
                </c:pt>
                <c:pt idx="1388">
                  <c:v>2.91</c:v>
                </c:pt>
                <c:pt idx="1389">
                  <c:v>2.91</c:v>
                </c:pt>
                <c:pt idx="1390">
                  <c:v>2.91</c:v>
                </c:pt>
                <c:pt idx="1391">
                  <c:v>2.91</c:v>
                </c:pt>
                <c:pt idx="1392">
                  <c:v>2.91</c:v>
                </c:pt>
                <c:pt idx="1393">
                  <c:v>2.91</c:v>
                </c:pt>
                <c:pt idx="1394">
                  <c:v>2.91</c:v>
                </c:pt>
                <c:pt idx="1395">
                  <c:v>2.91</c:v>
                </c:pt>
                <c:pt idx="1396">
                  <c:v>2.91</c:v>
                </c:pt>
                <c:pt idx="1397">
                  <c:v>2.91</c:v>
                </c:pt>
                <c:pt idx="1398">
                  <c:v>2.91</c:v>
                </c:pt>
                <c:pt idx="1399">
                  <c:v>2.91</c:v>
                </c:pt>
                <c:pt idx="1400">
                  <c:v>2.91</c:v>
                </c:pt>
                <c:pt idx="1401">
                  <c:v>2.91</c:v>
                </c:pt>
                <c:pt idx="1402">
                  <c:v>2.91</c:v>
                </c:pt>
                <c:pt idx="1403">
                  <c:v>2.91</c:v>
                </c:pt>
                <c:pt idx="1404">
                  <c:v>2.91</c:v>
                </c:pt>
                <c:pt idx="1405">
                  <c:v>2.91</c:v>
                </c:pt>
                <c:pt idx="1406">
                  <c:v>2.91</c:v>
                </c:pt>
                <c:pt idx="1407">
                  <c:v>2.91</c:v>
                </c:pt>
                <c:pt idx="1408">
                  <c:v>2.91</c:v>
                </c:pt>
                <c:pt idx="1409">
                  <c:v>2.91</c:v>
                </c:pt>
                <c:pt idx="1410">
                  <c:v>2.91</c:v>
                </c:pt>
                <c:pt idx="1411">
                  <c:v>2.91</c:v>
                </c:pt>
                <c:pt idx="1412">
                  <c:v>2.91</c:v>
                </c:pt>
                <c:pt idx="1413">
                  <c:v>2.91</c:v>
                </c:pt>
                <c:pt idx="1414">
                  <c:v>2.91</c:v>
                </c:pt>
                <c:pt idx="1415">
                  <c:v>2.91</c:v>
                </c:pt>
                <c:pt idx="1416">
                  <c:v>2.91</c:v>
                </c:pt>
                <c:pt idx="1417">
                  <c:v>2.91</c:v>
                </c:pt>
                <c:pt idx="1418">
                  <c:v>2.91</c:v>
                </c:pt>
                <c:pt idx="1419">
                  <c:v>2.91</c:v>
                </c:pt>
                <c:pt idx="1420">
                  <c:v>2.91</c:v>
                </c:pt>
                <c:pt idx="1421">
                  <c:v>2.91</c:v>
                </c:pt>
                <c:pt idx="1422">
                  <c:v>2.91</c:v>
                </c:pt>
                <c:pt idx="1423">
                  <c:v>2.91</c:v>
                </c:pt>
                <c:pt idx="1424">
                  <c:v>2.91</c:v>
                </c:pt>
                <c:pt idx="1425">
                  <c:v>2.91</c:v>
                </c:pt>
                <c:pt idx="1426">
                  <c:v>2.91</c:v>
                </c:pt>
                <c:pt idx="1427">
                  <c:v>2.91</c:v>
                </c:pt>
                <c:pt idx="1428">
                  <c:v>2.91</c:v>
                </c:pt>
                <c:pt idx="1429">
                  <c:v>2.91</c:v>
                </c:pt>
                <c:pt idx="1430">
                  <c:v>2.91</c:v>
                </c:pt>
                <c:pt idx="1431">
                  <c:v>2.91</c:v>
                </c:pt>
                <c:pt idx="1432">
                  <c:v>2.91</c:v>
                </c:pt>
                <c:pt idx="1433">
                  <c:v>2.91</c:v>
                </c:pt>
                <c:pt idx="1434">
                  <c:v>2.91</c:v>
                </c:pt>
                <c:pt idx="1435">
                  <c:v>2.91</c:v>
                </c:pt>
                <c:pt idx="1436">
                  <c:v>2.91</c:v>
                </c:pt>
                <c:pt idx="1437">
                  <c:v>2.91</c:v>
                </c:pt>
                <c:pt idx="1438">
                  <c:v>2.91</c:v>
                </c:pt>
                <c:pt idx="1439">
                  <c:v>2.91</c:v>
                </c:pt>
                <c:pt idx="1440">
                  <c:v>2.91</c:v>
                </c:pt>
                <c:pt idx="1441">
                  <c:v>2.91</c:v>
                </c:pt>
                <c:pt idx="1442">
                  <c:v>2.91</c:v>
                </c:pt>
                <c:pt idx="1443">
                  <c:v>2.91</c:v>
                </c:pt>
                <c:pt idx="1444">
                  <c:v>2.91</c:v>
                </c:pt>
                <c:pt idx="1445">
                  <c:v>2.91</c:v>
                </c:pt>
                <c:pt idx="1446">
                  <c:v>2.91</c:v>
                </c:pt>
                <c:pt idx="1447">
                  <c:v>2.91</c:v>
                </c:pt>
                <c:pt idx="1448">
                  <c:v>2.91</c:v>
                </c:pt>
                <c:pt idx="1449">
                  <c:v>2.91</c:v>
                </c:pt>
                <c:pt idx="1450">
                  <c:v>2.91</c:v>
                </c:pt>
                <c:pt idx="1451">
                  <c:v>2.91</c:v>
                </c:pt>
                <c:pt idx="1452">
                  <c:v>2.91</c:v>
                </c:pt>
                <c:pt idx="1453">
                  <c:v>2.91</c:v>
                </c:pt>
                <c:pt idx="1454">
                  <c:v>2.91</c:v>
                </c:pt>
                <c:pt idx="1455">
                  <c:v>2.91</c:v>
                </c:pt>
                <c:pt idx="1456">
                  <c:v>2.91</c:v>
                </c:pt>
                <c:pt idx="1457">
                  <c:v>2.91</c:v>
                </c:pt>
                <c:pt idx="1458">
                  <c:v>2.91</c:v>
                </c:pt>
                <c:pt idx="1459">
                  <c:v>2.91</c:v>
                </c:pt>
                <c:pt idx="1460">
                  <c:v>2.91</c:v>
                </c:pt>
                <c:pt idx="1461">
                  <c:v>2.91</c:v>
                </c:pt>
                <c:pt idx="1462">
                  <c:v>2.91</c:v>
                </c:pt>
                <c:pt idx="1463">
                  <c:v>2.91</c:v>
                </c:pt>
                <c:pt idx="1464">
                  <c:v>2.91</c:v>
                </c:pt>
                <c:pt idx="1465">
                  <c:v>2.91</c:v>
                </c:pt>
                <c:pt idx="1466">
                  <c:v>2.91</c:v>
                </c:pt>
                <c:pt idx="1467">
                  <c:v>2.91</c:v>
                </c:pt>
                <c:pt idx="1468">
                  <c:v>2.91</c:v>
                </c:pt>
                <c:pt idx="1469">
                  <c:v>2.91</c:v>
                </c:pt>
                <c:pt idx="1470">
                  <c:v>2.91</c:v>
                </c:pt>
                <c:pt idx="1471">
                  <c:v>2.91</c:v>
                </c:pt>
                <c:pt idx="1472">
                  <c:v>2.91</c:v>
                </c:pt>
                <c:pt idx="1473">
                  <c:v>2.91</c:v>
                </c:pt>
                <c:pt idx="1474">
                  <c:v>2.91</c:v>
                </c:pt>
                <c:pt idx="1475">
                  <c:v>2.91</c:v>
                </c:pt>
                <c:pt idx="1476">
                  <c:v>2.91</c:v>
                </c:pt>
                <c:pt idx="1477">
                  <c:v>2.91</c:v>
                </c:pt>
                <c:pt idx="1478">
                  <c:v>2.91</c:v>
                </c:pt>
                <c:pt idx="1479">
                  <c:v>2.91</c:v>
                </c:pt>
                <c:pt idx="1480">
                  <c:v>2.91</c:v>
                </c:pt>
                <c:pt idx="1481">
                  <c:v>2.91</c:v>
                </c:pt>
                <c:pt idx="1482">
                  <c:v>2.91</c:v>
                </c:pt>
                <c:pt idx="1483">
                  <c:v>2.91</c:v>
                </c:pt>
                <c:pt idx="1484">
                  <c:v>2.91</c:v>
                </c:pt>
                <c:pt idx="1485">
                  <c:v>2.91</c:v>
                </c:pt>
                <c:pt idx="1486">
                  <c:v>2.91</c:v>
                </c:pt>
                <c:pt idx="1487">
                  <c:v>2.91</c:v>
                </c:pt>
                <c:pt idx="1488">
                  <c:v>2.91</c:v>
                </c:pt>
                <c:pt idx="1489">
                  <c:v>2.91</c:v>
                </c:pt>
                <c:pt idx="1490">
                  <c:v>2.91</c:v>
                </c:pt>
                <c:pt idx="1491">
                  <c:v>2.91</c:v>
                </c:pt>
                <c:pt idx="1492">
                  <c:v>2.91</c:v>
                </c:pt>
                <c:pt idx="1493">
                  <c:v>2.91</c:v>
                </c:pt>
                <c:pt idx="1494">
                  <c:v>2.91</c:v>
                </c:pt>
                <c:pt idx="1495">
                  <c:v>2.91</c:v>
                </c:pt>
                <c:pt idx="1496">
                  <c:v>2.91</c:v>
                </c:pt>
                <c:pt idx="1497">
                  <c:v>2.91</c:v>
                </c:pt>
                <c:pt idx="1498">
                  <c:v>2.91</c:v>
                </c:pt>
                <c:pt idx="1499">
                  <c:v>2.91</c:v>
                </c:pt>
                <c:pt idx="1500">
                  <c:v>2.91</c:v>
                </c:pt>
                <c:pt idx="1501">
                  <c:v>2.91</c:v>
                </c:pt>
                <c:pt idx="1502">
                  <c:v>2.91</c:v>
                </c:pt>
                <c:pt idx="1503">
                  <c:v>2.91</c:v>
                </c:pt>
                <c:pt idx="1504">
                  <c:v>2.91</c:v>
                </c:pt>
                <c:pt idx="1505">
                  <c:v>2.91</c:v>
                </c:pt>
                <c:pt idx="1506">
                  <c:v>2.91</c:v>
                </c:pt>
                <c:pt idx="1507">
                  <c:v>2.91</c:v>
                </c:pt>
                <c:pt idx="1508">
                  <c:v>2.91</c:v>
                </c:pt>
                <c:pt idx="1509">
                  <c:v>2.91</c:v>
                </c:pt>
                <c:pt idx="1510">
                  <c:v>2.91</c:v>
                </c:pt>
                <c:pt idx="1511">
                  <c:v>2.91</c:v>
                </c:pt>
                <c:pt idx="1512">
                  <c:v>2.91</c:v>
                </c:pt>
                <c:pt idx="1513">
                  <c:v>2.91</c:v>
                </c:pt>
                <c:pt idx="1514">
                  <c:v>2.91</c:v>
                </c:pt>
                <c:pt idx="1515">
                  <c:v>2.91</c:v>
                </c:pt>
                <c:pt idx="1516">
                  <c:v>2.91</c:v>
                </c:pt>
                <c:pt idx="1517">
                  <c:v>2.91</c:v>
                </c:pt>
                <c:pt idx="1518">
                  <c:v>2.91</c:v>
                </c:pt>
                <c:pt idx="1519">
                  <c:v>2.91</c:v>
                </c:pt>
                <c:pt idx="1520">
                  <c:v>2.91</c:v>
                </c:pt>
                <c:pt idx="1521">
                  <c:v>2.91</c:v>
                </c:pt>
                <c:pt idx="1522">
                  <c:v>2.91</c:v>
                </c:pt>
                <c:pt idx="1523">
                  <c:v>2.91</c:v>
                </c:pt>
                <c:pt idx="1524">
                  <c:v>2.91</c:v>
                </c:pt>
                <c:pt idx="1525">
                  <c:v>2.91</c:v>
                </c:pt>
                <c:pt idx="1526">
                  <c:v>2.91</c:v>
                </c:pt>
                <c:pt idx="1527">
                  <c:v>2.91</c:v>
                </c:pt>
                <c:pt idx="1528">
                  <c:v>2.91</c:v>
                </c:pt>
                <c:pt idx="1529">
                  <c:v>2.91</c:v>
                </c:pt>
                <c:pt idx="1530">
                  <c:v>2.91</c:v>
                </c:pt>
                <c:pt idx="1531">
                  <c:v>2.91</c:v>
                </c:pt>
                <c:pt idx="1532">
                  <c:v>2.91</c:v>
                </c:pt>
                <c:pt idx="1533">
                  <c:v>2.91</c:v>
                </c:pt>
                <c:pt idx="1534">
                  <c:v>2.91</c:v>
                </c:pt>
                <c:pt idx="1535">
                  <c:v>2.91</c:v>
                </c:pt>
                <c:pt idx="1536">
                  <c:v>2.91</c:v>
                </c:pt>
                <c:pt idx="1537">
                  <c:v>2.91</c:v>
                </c:pt>
                <c:pt idx="1538">
                  <c:v>2.91</c:v>
                </c:pt>
                <c:pt idx="1539">
                  <c:v>2.91</c:v>
                </c:pt>
                <c:pt idx="1540">
                  <c:v>2.91</c:v>
                </c:pt>
                <c:pt idx="1541">
                  <c:v>2.91</c:v>
                </c:pt>
                <c:pt idx="1542">
                  <c:v>2.91</c:v>
                </c:pt>
                <c:pt idx="1543">
                  <c:v>2.91</c:v>
                </c:pt>
                <c:pt idx="1544">
                  <c:v>2.91</c:v>
                </c:pt>
                <c:pt idx="1545">
                  <c:v>2.91</c:v>
                </c:pt>
                <c:pt idx="1546">
                  <c:v>2.91</c:v>
                </c:pt>
                <c:pt idx="1547">
                  <c:v>2.91</c:v>
                </c:pt>
                <c:pt idx="1548">
                  <c:v>2.91</c:v>
                </c:pt>
                <c:pt idx="1549">
                  <c:v>2.91</c:v>
                </c:pt>
                <c:pt idx="1550">
                  <c:v>2.91</c:v>
                </c:pt>
                <c:pt idx="1551">
                  <c:v>2.91</c:v>
                </c:pt>
                <c:pt idx="1552">
                  <c:v>2.91</c:v>
                </c:pt>
                <c:pt idx="1553">
                  <c:v>2.91</c:v>
                </c:pt>
                <c:pt idx="1554">
                  <c:v>2.91</c:v>
                </c:pt>
                <c:pt idx="1555">
                  <c:v>2.91</c:v>
                </c:pt>
                <c:pt idx="1556">
                  <c:v>2.91</c:v>
                </c:pt>
                <c:pt idx="1557">
                  <c:v>2.91</c:v>
                </c:pt>
                <c:pt idx="1558">
                  <c:v>2.91</c:v>
                </c:pt>
                <c:pt idx="1559">
                  <c:v>2.91</c:v>
                </c:pt>
                <c:pt idx="1560">
                  <c:v>2.91</c:v>
                </c:pt>
                <c:pt idx="1561">
                  <c:v>2.91</c:v>
                </c:pt>
                <c:pt idx="1562">
                  <c:v>2.91</c:v>
                </c:pt>
                <c:pt idx="1563">
                  <c:v>2.91</c:v>
                </c:pt>
                <c:pt idx="1564">
                  <c:v>2.91</c:v>
                </c:pt>
                <c:pt idx="1565">
                  <c:v>2.91</c:v>
                </c:pt>
                <c:pt idx="1566">
                  <c:v>2.91</c:v>
                </c:pt>
                <c:pt idx="1567">
                  <c:v>2.91</c:v>
                </c:pt>
                <c:pt idx="1568">
                  <c:v>2.91</c:v>
                </c:pt>
                <c:pt idx="1569">
                  <c:v>2.91</c:v>
                </c:pt>
                <c:pt idx="1570">
                  <c:v>2.91</c:v>
                </c:pt>
                <c:pt idx="1571">
                  <c:v>2.91</c:v>
                </c:pt>
                <c:pt idx="1572">
                  <c:v>2.91</c:v>
                </c:pt>
                <c:pt idx="1573">
                  <c:v>2.91</c:v>
                </c:pt>
                <c:pt idx="1574">
                  <c:v>2.91</c:v>
                </c:pt>
                <c:pt idx="1575">
                  <c:v>2.91</c:v>
                </c:pt>
                <c:pt idx="1576">
                  <c:v>2.91</c:v>
                </c:pt>
                <c:pt idx="1577">
                  <c:v>2.91</c:v>
                </c:pt>
                <c:pt idx="1578">
                  <c:v>2.91</c:v>
                </c:pt>
                <c:pt idx="1579">
                  <c:v>2.91</c:v>
                </c:pt>
                <c:pt idx="1580">
                  <c:v>2.91</c:v>
                </c:pt>
                <c:pt idx="1581">
                  <c:v>2.91</c:v>
                </c:pt>
                <c:pt idx="1582">
                  <c:v>2.91</c:v>
                </c:pt>
                <c:pt idx="1583">
                  <c:v>2.91</c:v>
                </c:pt>
                <c:pt idx="1584">
                  <c:v>2.91</c:v>
                </c:pt>
                <c:pt idx="1585">
                  <c:v>2.91</c:v>
                </c:pt>
                <c:pt idx="1586">
                  <c:v>2.91</c:v>
                </c:pt>
                <c:pt idx="1587">
                  <c:v>2.91</c:v>
                </c:pt>
                <c:pt idx="1588">
                  <c:v>2.91</c:v>
                </c:pt>
                <c:pt idx="1589">
                  <c:v>2.91</c:v>
                </c:pt>
                <c:pt idx="1590">
                  <c:v>2.91</c:v>
                </c:pt>
                <c:pt idx="1591">
                  <c:v>2.91</c:v>
                </c:pt>
                <c:pt idx="1592">
                  <c:v>2.91</c:v>
                </c:pt>
                <c:pt idx="1593">
                  <c:v>2.91</c:v>
                </c:pt>
                <c:pt idx="1594">
                  <c:v>2.91</c:v>
                </c:pt>
                <c:pt idx="1595">
                  <c:v>2.91</c:v>
                </c:pt>
                <c:pt idx="1596">
                  <c:v>2.91</c:v>
                </c:pt>
                <c:pt idx="1597">
                  <c:v>2.91</c:v>
                </c:pt>
                <c:pt idx="1598">
                  <c:v>2.91</c:v>
                </c:pt>
                <c:pt idx="1599">
                  <c:v>2.91</c:v>
                </c:pt>
                <c:pt idx="1600">
                  <c:v>2.91</c:v>
                </c:pt>
                <c:pt idx="1601">
                  <c:v>2.91</c:v>
                </c:pt>
                <c:pt idx="1602">
                  <c:v>2.91</c:v>
                </c:pt>
                <c:pt idx="1603">
                  <c:v>2.91</c:v>
                </c:pt>
                <c:pt idx="1604">
                  <c:v>2.91</c:v>
                </c:pt>
                <c:pt idx="1605">
                  <c:v>2.91</c:v>
                </c:pt>
                <c:pt idx="1606">
                  <c:v>2.91</c:v>
                </c:pt>
                <c:pt idx="1607">
                  <c:v>2.91</c:v>
                </c:pt>
                <c:pt idx="1608">
                  <c:v>2.91</c:v>
                </c:pt>
                <c:pt idx="1609">
                  <c:v>2.91</c:v>
                </c:pt>
                <c:pt idx="1610">
                  <c:v>2.91</c:v>
                </c:pt>
                <c:pt idx="1611">
                  <c:v>2.91</c:v>
                </c:pt>
                <c:pt idx="1612">
                  <c:v>2.91</c:v>
                </c:pt>
                <c:pt idx="1613">
                  <c:v>2.91</c:v>
                </c:pt>
                <c:pt idx="1614">
                  <c:v>2.91</c:v>
                </c:pt>
                <c:pt idx="1615">
                  <c:v>2.91</c:v>
                </c:pt>
                <c:pt idx="1616">
                  <c:v>2.91</c:v>
                </c:pt>
                <c:pt idx="1617">
                  <c:v>2.91</c:v>
                </c:pt>
                <c:pt idx="1618">
                  <c:v>2.91</c:v>
                </c:pt>
                <c:pt idx="1619">
                  <c:v>2.91</c:v>
                </c:pt>
                <c:pt idx="1620">
                  <c:v>2.91</c:v>
                </c:pt>
                <c:pt idx="1621">
                  <c:v>2.91</c:v>
                </c:pt>
                <c:pt idx="1622">
                  <c:v>2.91</c:v>
                </c:pt>
                <c:pt idx="1623">
                  <c:v>2.91</c:v>
                </c:pt>
                <c:pt idx="1624">
                  <c:v>2.91</c:v>
                </c:pt>
                <c:pt idx="1625">
                  <c:v>2.91</c:v>
                </c:pt>
                <c:pt idx="1626">
                  <c:v>2.91</c:v>
                </c:pt>
                <c:pt idx="1627">
                  <c:v>2.91</c:v>
                </c:pt>
                <c:pt idx="1628">
                  <c:v>2.91</c:v>
                </c:pt>
                <c:pt idx="1629">
                  <c:v>2.91</c:v>
                </c:pt>
                <c:pt idx="1630">
                  <c:v>2.91</c:v>
                </c:pt>
                <c:pt idx="1631">
                  <c:v>2.91</c:v>
                </c:pt>
                <c:pt idx="1632">
                  <c:v>2.91</c:v>
                </c:pt>
                <c:pt idx="1633">
                  <c:v>2.91</c:v>
                </c:pt>
                <c:pt idx="1634">
                  <c:v>2.91</c:v>
                </c:pt>
                <c:pt idx="1635">
                  <c:v>2.91</c:v>
                </c:pt>
                <c:pt idx="1636">
                  <c:v>2.91</c:v>
                </c:pt>
                <c:pt idx="1637">
                  <c:v>2.91</c:v>
                </c:pt>
                <c:pt idx="1638">
                  <c:v>2.91</c:v>
                </c:pt>
                <c:pt idx="1639">
                  <c:v>2.91</c:v>
                </c:pt>
                <c:pt idx="1640">
                  <c:v>2.91</c:v>
                </c:pt>
                <c:pt idx="1641">
                  <c:v>2.91</c:v>
                </c:pt>
                <c:pt idx="1642">
                  <c:v>2.91</c:v>
                </c:pt>
                <c:pt idx="1643">
                  <c:v>2.91</c:v>
                </c:pt>
                <c:pt idx="1644">
                  <c:v>2.91</c:v>
                </c:pt>
                <c:pt idx="1645">
                  <c:v>2.91</c:v>
                </c:pt>
                <c:pt idx="1646">
                  <c:v>2.91</c:v>
                </c:pt>
                <c:pt idx="1647">
                  <c:v>2.91</c:v>
                </c:pt>
                <c:pt idx="1648">
                  <c:v>2.91</c:v>
                </c:pt>
                <c:pt idx="1649">
                  <c:v>2.91</c:v>
                </c:pt>
                <c:pt idx="1650">
                  <c:v>2.91</c:v>
                </c:pt>
                <c:pt idx="1651">
                  <c:v>2.91</c:v>
                </c:pt>
                <c:pt idx="1652">
                  <c:v>2.91</c:v>
                </c:pt>
                <c:pt idx="1653">
                  <c:v>2.91</c:v>
                </c:pt>
                <c:pt idx="1654">
                  <c:v>2.91</c:v>
                </c:pt>
                <c:pt idx="1655">
                  <c:v>2.91</c:v>
                </c:pt>
                <c:pt idx="1656">
                  <c:v>2.91</c:v>
                </c:pt>
                <c:pt idx="1657">
                  <c:v>2.91</c:v>
                </c:pt>
                <c:pt idx="1658">
                  <c:v>2.91</c:v>
                </c:pt>
                <c:pt idx="1659">
                  <c:v>2.91</c:v>
                </c:pt>
                <c:pt idx="1660">
                  <c:v>2.91</c:v>
                </c:pt>
                <c:pt idx="1661">
                  <c:v>2.91</c:v>
                </c:pt>
                <c:pt idx="1662">
                  <c:v>2.91</c:v>
                </c:pt>
                <c:pt idx="1663">
                  <c:v>2.91</c:v>
                </c:pt>
                <c:pt idx="1664">
                  <c:v>2.91</c:v>
                </c:pt>
                <c:pt idx="1665">
                  <c:v>2.91</c:v>
                </c:pt>
                <c:pt idx="1666">
                  <c:v>2.91</c:v>
                </c:pt>
                <c:pt idx="1667">
                  <c:v>2.91</c:v>
                </c:pt>
                <c:pt idx="1668">
                  <c:v>2.91</c:v>
                </c:pt>
                <c:pt idx="1669">
                  <c:v>2.91</c:v>
                </c:pt>
                <c:pt idx="1670">
                  <c:v>2.91</c:v>
                </c:pt>
                <c:pt idx="1671">
                  <c:v>2.91</c:v>
                </c:pt>
                <c:pt idx="1672">
                  <c:v>2.91</c:v>
                </c:pt>
                <c:pt idx="1673">
                  <c:v>2.91</c:v>
                </c:pt>
                <c:pt idx="1674">
                  <c:v>2.91</c:v>
                </c:pt>
                <c:pt idx="1675">
                  <c:v>2.91</c:v>
                </c:pt>
                <c:pt idx="1676">
                  <c:v>2.91</c:v>
                </c:pt>
                <c:pt idx="1677">
                  <c:v>2.91</c:v>
                </c:pt>
                <c:pt idx="1678">
                  <c:v>2.91</c:v>
                </c:pt>
                <c:pt idx="1679">
                  <c:v>2.91</c:v>
                </c:pt>
                <c:pt idx="1680">
                  <c:v>2.91</c:v>
                </c:pt>
                <c:pt idx="1681">
                  <c:v>2.91</c:v>
                </c:pt>
                <c:pt idx="1682">
                  <c:v>2.91</c:v>
                </c:pt>
                <c:pt idx="1683">
                  <c:v>2.91</c:v>
                </c:pt>
                <c:pt idx="1684">
                  <c:v>2.91</c:v>
                </c:pt>
                <c:pt idx="1685">
                  <c:v>2.91</c:v>
                </c:pt>
                <c:pt idx="1686">
                  <c:v>2.91</c:v>
                </c:pt>
                <c:pt idx="1687">
                  <c:v>2.91</c:v>
                </c:pt>
                <c:pt idx="1688">
                  <c:v>2.91</c:v>
                </c:pt>
                <c:pt idx="1689">
                  <c:v>2.91</c:v>
                </c:pt>
                <c:pt idx="1690">
                  <c:v>2.91</c:v>
                </c:pt>
                <c:pt idx="1691">
                  <c:v>2.91</c:v>
                </c:pt>
                <c:pt idx="1692">
                  <c:v>2.91</c:v>
                </c:pt>
                <c:pt idx="1693">
                  <c:v>2.91</c:v>
                </c:pt>
                <c:pt idx="1694">
                  <c:v>2.91</c:v>
                </c:pt>
                <c:pt idx="1695">
                  <c:v>2.91</c:v>
                </c:pt>
                <c:pt idx="1696">
                  <c:v>2.91</c:v>
                </c:pt>
                <c:pt idx="1697">
                  <c:v>2.91</c:v>
                </c:pt>
                <c:pt idx="1698">
                  <c:v>2.91</c:v>
                </c:pt>
                <c:pt idx="1699">
                  <c:v>2.91</c:v>
                </c:pt>
                <c:pt idx="1700">
                  <c:v>2.91</c:v>
                </c:pt>
                <c:pt idx="1701">
                  <c:v>2.91</c:v>
                </c:pt>
                <c:pt idx="1702">
                  <c:v>2.91</c:v>
                </c:pt>
                <c:pt idx="1703">
                  <c:v>2.91</c:v>
                </c:pt>
                <c:pt idx="1704">
                  <c:v>2.91</c:v>
                </c:pt>
                <c:pt idx="1705">
                  <c:v>2.91</c:v>
                </c:pt>
                <c:pt idx="1706">
                  <c:v>2.91</c:v>
                </c:pt>
                <c:pt idx="1707">
                  <c:v>2.91</c:v>
                </c:pt>
                <c:pt idx="1708">
                  <c:v>2.91</c:v>
                </c:pt>
                <c:pt idx="1709">
                  <c:v>2.91</c:v>
                </c:pt>
                <c:pt idx="1710">
                  <c:v>2.91</c:v>
                </c:pt>
                <c:pt idx="1711">
                  <c:v>2.91</c:v>
                </c:pt>
                <c:pt idx="1712">
                  <c:v>2.91</c:v>
                </c:pt>
                <c:pt idx="1713">
                  <c:v>2.91</c:v>
                </c:pt>
                <c:pt idx="1714">
                  <c:v>2.91</c:v>
                </c:pt>
                <c:pt idx="1715">
                  <c:v>2.91</c:v>
                </c:pt>
                <c:pt idx="1716">
                  <c:v>2.91</c:v>
                </c:pt>
                <c:pt idx="1717">
                  <c:v>2.91</c:v>
                </c:pt>
                <c:pt idx="1718">
                  <c:v>2.91</c:v>
                </c:pt>
                <c:pt idx="1719">
                  <c:v>2.91</c:v>
                </c:pt>
                <c:pt idx="1720">
                  <c:v>2.91</c:v>
                </c:pt>
                <c:pt idx="1721">
                  <c:v>2.91</c:v>
                </c:pt>
                <c:pt idx="1722">
                  <c:v>2.91</c:v>
                </c:pt>
                <c:pt idx="1723">
                  <c:v>2.91</c:v>
                </c:pt>
                <c:pt idx="1724">
                  <c:v>2.91</c:v>
                </c:pt>
                <c:pt idx="1725">
                  <c:v>2.91</c:v>
                </c:pt>
                <c:pt idx="1726">
                  <c:v>2.91</c:v>
                </c:pt>
                <c:pt idx="1727">
                  <c:v>2.91</c:v>
                </c:pt>
                <c:pt idx="1728">
                  <c:v>2.91</c:v>
                </c:pt>
                <c:pt idx="1729">
                  <c:v>2.91</c:v>
                </c:pt>
                <c:pt idx="1730">
                  <c:v>2.91</c:v>
                </c:pt>
                <c:pt idx="1731">
                  <c:v>2.91</c:v>
                </c:pt>
                <c:pt idx="1732">
                  <c:v>2.91</c:v>
                </c:pt>
                <c:pt idx="1733">
                  <c:v>2.91</c:v>
                </c:pt>
                <c:pt idx="1734">
                  <c:v>2.91</c:v>
                </c:pt>
                <c:pt idx="1735">
                  <c:v>2.91</c:v>
                </c:pt>
                <c:pt idx="1736">
                  <c:v>2.91</c:v>
                </c:pt>
                <c:pt idx="1737">
                  <c:v>2.91</c:v>
                </c:pt>
                <c:pt idx="1738">
                  <c:v>2.91</c:v>
                </c:pt>
                <c:pt idx="1739">
                  <c:v>2.91</c:v>
                </c:pt>
                <c:pt idx="1740">
                  <c:v>2.91</c:v>
                </c:pt>
                <c:pt idx="1741">
                  <c:v>2.91</c:v>
                </c:pt>
                <c:pt idx="1742">
                  <c:v>2.91</c:v>
                </c:pt>
                <c:pt idx="1743">
                  <c:v>2.91</c:v>
                </c:pt>
                <c:pt idx="1744">
                  <c:v>2.91</c:v>
                </c:pt>
                <c:pt idx="1745">
                  <c:v>2.91</c:v>
                </c:pt>
                <c:pt idx="1746">
                  <c:v>2.91</c:v>
                </c:pt>
                <c:pt idx="1747">
                  <c:v>2.91</c:v>
                </c:pt>
                <c:pt idx="1748">
                  <c:v>2.91</c:v>
                </c:pt>
                <c:pt idx="1749">
                  <c:v>2.91</c:v>
                </c:pt>
                <c:pt idx="1750">
                  <c:v>2.91</c:v>
                </c:pt>
                <c:pt idx="1751">
                  <c:v>2.91</c:v>
                </c:pt>
                <c:pt idx="1752">
                  <c:v>2.91</c:v>
                </c:pt>
                <c:pt idx="1753">
                  <c:v>2.91</c:v>
                </c:pt>
                <c:pt idx="1754">
                  <c:v>2.91</c:v>
                </c:pt>
                <c:pt idx="1755">
                  <c:v>2.91</c:v>
                </c:pt>
                <c:pt idx="1756">
                  <c:v>2.91</c:v>
                </c:pt>
                <c:pt idx="1757">
                  <c:v>2.91</c:v>
                </c:pt>
                <c:pt idx="1758">
                  <c:v>2.91</c:v>
                </c:pt>
                <c:pt idx="1759">
                  <c:v>2.91</c:v>
                </c:pt>
                <c:pt idx="1760">
                  <c:v>2.91</c:v>
                </c:pt>
                <c:pt idx="1761">
                  <c:v>2.91</c:v>
                </c:pt>
                <c:pt idx="1762">
                  <c:v>2.91</c:v>
                </c:pt>
                <c:pt idx="1763">
                  <c:v>2.91</c:v>
                </c:pt>
                <c:pt idx="1764">
                  <c:v>2.91</c:v>
                </c:pt>
                <c:pt idx="1765">
                  <c:v>2.91</c:v>
                </c:pt>
                <c:pt idx="1766">
                  <c:v>2.91</c:v>
                </c:pt>
                <c:pt idx="1767">
                  <c:v>2.91</c:v>
                </c:pt>
                <c:pt idx="1768">
                  <c:v>2.91</c:v>
                </c:pt>
                <c:pt idx="1769">
                  <c:v>2.91</c:v>
                </c:pt>
                <c:pt idx="1770">
                  <c:v>2.91</c:v>
                </c:pt>
                <c:pt idx="1771">
                  <c:v>2.91</c:v>
                </c:pt>
                <c:pt idx="1772">
                  <c:v>2.91</c:v>
                </c:pt>
                <c:pt idx="1773">
                  <c:v>2.91</c:v>
                </c:pt>
                <c:pt idx="1774">
                  <c:v>2.91</c:v>
                </c:pt>
                <c:pt idx="1775">
                  <c:v>2.91</c:v>
                </c:pt>
                <c:pt idx="1776">
                  <c:v>2.91</c:v>
                </c:pt>
                <c:pt idx="1777">
                  <c:v>2.91</c:v>
                </c:pt>
                <c:pt idx="1778">
                  <c:v>2.91</c:v>
                </c:pt>
                <c:pt idx="1779">
                  <c:v>2.91</c:v>
                </c:pt>
                <c:pt idx="1780">
                  <c:v>2.91</c:v>
                </c:pt>
                <c:pt idx="1781">
                  <c:v>2.91</c:v>
                </c:pt>
                <c:pt idx="1782">
                  <c:v>2.91</c:v>
                </c:pt>
                <c:pt idx="1783">
                  <c:v>2.91</c:v>
                </c:pt>
                <c:pt idx="1784">
                  <c:v>2.91</c:v>
                </c:pt>
                <c:pt idx="1785">
                  <c:v>2.91</c:v>
                </c:pt>
                <c:pt idx="1786">
                  <c:v>2.91</c:v>
                </c:pt>
                <c:pt idx="1787">
                  <c:v>2.91</c:v>
                </c:pt>
                <c:pt idx="1788">
                  <c:v>2.91</c:v>
                </c:pt>
                <c:pt idx="1789">
                  <c:v>2.91</c:v>
                </c:pt>
                <c:pt idx="1790">
                  <c:v>2.91</c:v>
                </c:pt>
                <c:pt idx="1791">
                  <c:v>2.91</c:v>
                </c:pt>
                <c:pt idx="1792">
                  <c:v>2.91</c:v>
                </c:pt>
                <c:pt idx="1793">
                  <c:v>2.91</c:v>
                </c:pt>
                <c:pt idx="1794">
                  <c:v>2.91</c:v>
                </c:pt>
                <c:pt idx="1795">
                  <c:v>2.91</c:v>
                </c:pt>
                <c:pt idx="1796">
                  <c:v>2.91</c:v>
                </c:pt>
                <c:pt idx="1797">
                  <c:v>2.91</c:v>
                </c:pt>
                <c:pt idx="1798">
                  <c:v>2.91</c:v>
                </c:pt>
                <c:pt idx="1799">
                  <c:v>2.91</c:v>
                </c:pt>
                <c:pt idx="1800">
                  <c:v>2.91</c:v>
                </c:pt>
                <c:pt idx="1801">
                  <c:v>2.91</c:v>
                </c:pt>
                <c:pt idx="1802">
                  <c:v>2.91</c:v>
                </c:pt>
                <c:pt idx="1803">
                  <c:v>2.91</c:v>
                </c:pt>
                <c:pt idx="1804">
                  <c:v>2.91</c:v>
                </c:pt>
                <c:pt idx="1805">
                  <c:v>2.91</c:v>
                </c:pt>
                <c:pt idx="1806">
                  <c:v>2.91</c:v>
                </c:pt>
                <c:pt idx="1807">
                  <c:v>2.91</c:v>
                </c:pt>
                <c:pt idx="1808">
                  <c:v>2.91</c:v>
                </c:pt>
                <c:pt idx="1809">
                  <c:v>2.91</c:v>
                </c:pt>
                <c:pt idx="1810">
                  <c:v>2.91</c:v>
                </c:pt>
                <c:pt idx="1811">
                  <c:v>2.91</c:v>
                </c:pt>
                <c:pt idx="1812">
                  <c:v>2.91</c:v>
                </c:pt>
                <c:pt idx="1813">
                  <c:v>2.91</c:v>
                </c:pt>
                <c:pt idx="1814">
                  <c:v>2.91</c:v>
                </c:pt>
                <c:pt idx="1815">
                  <c:v>2.91</c:v>
                </c:pt>
                <c:pt idx="1816">
                  <c:v>2.91</c:v>
                </c:pt>
                <c:pt idx="1817">
                  <c:v>2.91</c:v>
                </c:pt>
                <c:pt idx="1818">
                  <c:v>2.91</c:v>
                </c:pt>
                <c:pt idx="1819">
                  <c:v>2.91</c:v>
                </c:pt>
                <c:pt idx="1820">
                  <c:v>2.91</c:v>
                </c:pt>
                <c:pt idx="1821">
                  <c:v>2.91</c:v>
                </c:pt>
                <c:pt idx="1822">
                  <c:v>2.91</c:v>
                </c:pt>
                <c:pt idx="1823">
                  <c:v>2.91</c:v>
                </c:pt>
                <c:pt idx="1824">
                  <c:v>2.91</c:v>
                </c:pt>
                <c:pt idx="1825">
                  <c:v>2.91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27-494E-A60A-8D9F5F1038FB}"/>
            </c:ext>
          </c:extLst>
        </c:ser>
        <c:ser>
          <c:idx val="2"/>
          <c:order val="2"/>
          <c:tx>
            <c:v>Q364 denní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Data!$P$6:$P$1831</c:f>
              <c:numCache>
                <c:formatCode>General</c:formatCode>
                <c:ptCount val="1826"/>
                <c:pt idx="0">
                  <c:v>1.78</c:v>
                </c:pt>
                <c:pt idx="1">
                  <c:v>1.78</c:v>
                </c:pt>
                <c:pt idx="2">
                  <c:v>1.78</c:v>
                </c:pt>
                <c:pt idx="3">
                  <c:v>1.78</c:v>
                </c:pt>
                <c:pt idx="4">
                  <c:v>1.78</c:v>
                </c:pt>
                <c:pt idx="5">
                  <c:v>1.78</c:v>
                </c:pt>
                <c:pt idx="6">
                  <c:v>1.78</c:v>
                </c:pt>
                <c:pt idx="7">
                  <c:v>1.78</c:v>
                </c:pt>
                <c:pt idx="8">
                  <c:v>1.78</c:v>
                </c:pt>
                <c:pt idx="9">
                  <c:v>1.78</c:v>
                </c:pt>
                <c:pt idx="10">
                  <c:v>1.78</c:v>
                </c:pt>
                <c:pt idx="11">
                  <c:v>1.78</c:v>
                </c:pt>
                <c:pt idx="12">
                  <c:v>1.78</c:v>
                </c:pt>
                <c:pt idx="13">
                  <c:v>1.78</c:v>
                </c:pt>
                <c:pt idx="14">
                  <c:v>1.78</c:v>
                </c:pt>
                <c:pt idx="15">
                  <c:v>1.78</c:v>
                </c:pt>
                <c:pt idx="16">
                  <c:v>1.78</c:v>
                </c:pt>
                <c:pt idx="17">
                  <c:v>1.78</c:v>
                </c:pt>
                <c:pt idx="18">
                  <c:v>1.78</c:v>
                </c:pt>
                <c:pt idx="19">
                  <c:v>1.78</c:v>
                </c:pt>
                <c:pt idx="20">
                  <c:v>1.78</c:v>
                </c:pt>
                <c:pt idx="21">
                  <c:v>1.78</c:v>
                </c:pt>
                <c:pt idx="22">
                  <c:v>1.78</c:v>
                </c:pt>
                <c:pt idx="23">
                  <c:v>1.78</c:v>
                </c:pt>
                <c:pt idx="24">
                  <c:v>1.78</c:v>
                </c:pt>
                <c:pt idx="25">
                  <c:v>1.78</c:v>
                </c:pt>
                <c:pt idx="26">
                  <c:v>1.78</c:v>
                </c:pt>
                <c:pt idx="27">
                  <c:v>1.78</c:v>
                </c:pt>
                <c:pt idx="28">
                  <c:v>1.78</c:v>
                </c:pt>
                <c:pt idx="29">
                  <c:v>1.78</c:v>
                </c:pt>
                <c:pt idx="30">
                  <c:v>1.78</c:v>
                </c:pt>
                <c:pt idx="31">
                  <c:v>1.78</c:v>
                </c:pt>
                <c:pt idx="32">
                  <c:v>1.78</c:v>
                </c:pt>
                <c:pt idx="33">
                  <c:v>1.78</c:v>
                </c:pt>
                <c:pt idx="34">
                  <c:v>1.78</c:v>
                </c:pt>
                <c:pt idx="35">
                  <c:v>1.78</c:v>
                </c:pt>
                <c:pt idx="36">
                  <c:v>1.78</c:v>
                </c:pt>
                <c:pt idx="37">
                  <c:v>1.78</c:v>
                </c:pt>
                <c:pt idx="38">
                  <c:v>1.78</c:v>
                </c:pt>
                <c:pt idx="39">
                  <c:v>1.78</c:v>
                </c:pt>
                <c:pt idx="40">
                  <c:v>1.78</c:v>
                </c:pt>
                <c:pt idx="41">
                  <c:v>1.78</c:v>
                </c:pt>
                <c:pt idx="42">
                  <c:v>1.78</c:v>
                </c:pt>
                <c:pt idx="43">
                  <c:v>1.78</c:v>
                </c:pt>
                <c:pt idx="44">
                  <c:v>1.78</c:v>
                </c:pt>
                <c:pt idx="45">
                  <c:v>1.78</c:v>
                </c:pt>
                <c:pt idx="46">
                  <c:v>1.78</c:v>
                </c:pt>
                <c:pt idx="47">
                  <c:v>1.78</c:v>
                </c:pt>
                <c:pt idx="48">
                  <c:v>1.78</c:v>
                </c:pt>
                <c:pt idx="49">
                  <c:v>1.78</c:v>
                </c:pt>
                <c:pt idx="50">
                  <c:v>1.78</c:v>
                </c:pt>
                <c:pt idx="51">
                  <c:v>1.78</c:v>
                </c:pt>
                <c:pt idx="52">
                  <c:v>1.78</c:v>
                </c:pt>
                <c:pt idx="53">
                  <c:v>1.78</c:v>
                </c:pt>
                <c:pt idx="54">
                  <c:v>1.78</c:v>
                </c:pt>
                <c:pt idx="55">
                  <c:v>1.78</c:v>
                </c:pt>
                <c:pt idx="56">
                  <c:v>1.78</c:v>
                </c:pt>
                <c:pt idx="57">
                  <c:v>1.78</c:v>
                </c:pt>
                <c:pt idx="58">
                  <c:v>1.78</c:v>
                </c:pt>
                <c:pt idx="59">
                  <c:v>1.78</c:v>
                </c:pt>
                <c:pt idx="60">
                  <c:v>1.78</c:v>
                </c:pt>
                <c:pt idx="61">
                  <c:v>1.78</c:v>
                </c:pt>
                <c:pt idx="62">
                  <c:v>1.78</c:v>
                </c:pt>
                <c:pt idx="63">
                  <c:v>1.78</c:v>
                </c:pt>
                <c:pt idx="64">
                  <c:v>1.78</c:v>
                </c:pt>
                <c:pt idx="65">
                  <c:v>1.78</c:v>
                </c:pt>
                <c:pt idx="66">
                  <c:v>1.78</c:v>
                </c:pt>
                <c:pt idx="67">
                  <c:v>1.78</c:v>
                </c:pt>
                <c:pt idx="68">
                  <c:v>1.78</c:v>
                </c:pt>
                <c:pt idx="69">
                  <c:v>1.78</c:v>
                </c:pt>
                <c:pt idx="70">
                  <c:v>1.78</c:v>
                </c:pt>
                <c:pt idx="71">
                  <c:v>1.78</c:v>
                </c:pt>
                <c:pt idx="72">
                  <c:v>1.78</c:v>
                </c:pt>
                <c:pt idx="73">
                  <c:v>1.78</c:v>
                </c:pt>
                <c:pt idx="74">
                  <c:v>1.78</c:v>
                </c:pt>
                <c:pt idx="75">
                  <c:v>1.78</c:v>
                </c:pt>
                <c:pt idx="76">
                  <c:v>1.78</c:v>
                </c:pt>
                <c:pt idx="77">
                  <c:v>1.78</c:v>
                </c:pt>
                <c:pt idx="78">
                  <c:v>1.78</c:v>
                </c:pt>
                <c:pt idx="79">
                  <c:v>1.78</c:v>
                </c:pt>
                <c:pt idx="80">
                  <c:v>1.78</c:v>
                </c:pt>
                <c:pt idx="81">
                  <c:v>1.78</c:v>
                </c:pt>
                <c:pt idx="82">
                  <c:v>1.78</c:v>
                </c:pt>
                <c:pt idx="83">
                  <c:v>1.78</c:v>
                </c:pt>
                <c:pt idx="84">
                  <c:v>1.78</c:v>
                </c:pt>
                <c:pt idx="85">
                  <c:v>1.78</c:v>
                </c:pt>
                <c:pt idx="86">
                  <c:v>1.78</c:v>
                </c:pt>
                <c:pt idx="87">
                  <c:v>1.78</c:v>
                </c:pt>
                <c:pt idx="88">
                  <c:v>1.78</c:v>
                </c:pt>
                <c:pt idx="89">
                  <c:v>1.78</c:v>
                </c:pt>
                <c:pt idx="90">
                  <c:v>1.78</c:v>
                </c:pt>
                <c:pt idx="91">
                  <c:v>1.78</c:v>
                </c:pt>
                <c:pt idx="92">
                  <c:v>1.78</c:v>
                </c:pt>
                <c:pt idx="93">
                  <c:v>1.78</c:v>
                </c:pt>
                <c:pt idx="94">
                  <c:v>1.78</c:v>
                </c:pt>
                <c:pt idx="95">
                  <c:v>1.78</c:v>
                </c:pt>
                <c:pt idx="96">
                  <c:v>1.78</c:v>
                </c:pt>
                <c:pt idx="97">
                  <c:v>1.78</c:v>
                </c:pt>
                <c:pt idx="98">
                  <c:v>1.78</c:v>
                </c:pt>
                <c:pt idx="99">
                  <c:v>1.78</c:v>
                </c:pt>
                <c:pt idx="100">
                  <c:v>1.78</c:v>
                </c:pt>
                <c:pt idx="101">
                  <c:v>1.78</c:v>
                </c:pt>
                <c:pt idx="102">
                  <c:v>1.78</c:v>
                </c:pt>
                <c:pt idx="103">
                  <c:v>1.78</c:v>
                </c:pt>
                <c:pt idx="104">
                  <c:v>1.78</c:v>
                </c:pt>
                <c:pt idx="105">
                  <c:v>1.78</c:v>
                </c:pt>
                <c:pt idx="106">
                  <c:v>1.78</c:v>
                </c:pt>
                <c:pt idx="107">
                  <c:v>1.78</c:v>
                </c:pt>
                <c:pt idx="108">
                  <c:v>1.78</c:v>
                </c:pt>
                <c:pt idx="109">
                  <c:v>1.78</c:v>
                </c:pt>
                <c:pt idx="110">
                  <c:v>1.78</c:v>
                </c:pt>
                <c:pt idx="111">
                  <c:v>1.78</c:v>
                </c:pt>
                <c:pt idx="112">
                  <c:v>1.78</c:v>
                </c:pt>
                <c:pt idx="113">
                  <c:v>1.78</c:v>
                </c:pt>
                <c:pt idx="114">
                  <c:v>1.78</c:v>
                </c:pt>
                <c:pt idx="115">
                  <c:v>1.78</c:v>
                </c:pt>
                <c:pt idx="116">
                  <c:v>1.78</c:v>
                </c:pt>
                <c:pt idx="117">
                  <c:v>1.78</c:v>
                </c:pt>
                <c:pt idx="118">
                  <c:v>1.78</c:v>
                </c:pt>
                <c:pt idx="119">
                  <c:v>1.78</c:v>
                </c:pt>
                <c:pt idx="120">
                  <c:v>1.78</c:v>
                </c:pt>
                <c:pt idx="121">
                  <c:v>1.78</c:v>
                </c:pt>
                <c:pt idx="122">
                  <c:v>1.78</c:v>
                </c:pt>
                <c:pt idx="123">
                  <c:v>1.78</c:v>
                </c:pt>
                <c:pt idx="124">
                  <c:v>1.78</c:v>
                </c:pt>
                <c:pt idx="125">
                  <c:v>1.78</c:v>
                </c:pt>
                <c:pt idx="126">
                  <c:v>1.78</c:v>
                </c:pt>
                <c:pt idx="127">
                  <c:v>1.78</c:v>
                </c:pt>
                <c:pt idx="128">
                  <c:v>1.78</c:v>
                </c:pt>
                <c:pt idx="129">
                  <c:v>1.78</c:v>
                </c:pt>
                <c:pt idx="130">
                  <c:v>1.78</c:v>
                </c:pt>
                <c:pt idx="131">
                  <c:v>1.78</c:v>
                </c:pt>
                <c:pt idx="132">
                  <c:v>1.78</c:v>
                </c:pt>
                <c:pt idx="133">
                  <c:v>1.78</c:v>
                </c:pt>
                <c:pt idx="134">
                  <c:v>1.78</c:v>
                </c:pt>
                <c:pt idx="135">
                  <c:v>1.78</c:v>
                </c:pt>
                <c:pt idx="136">
                  <c:v>1.78</c:v>
                </c:pt>
                <c:pt idx="137">
                  <c:v>1.78</c:v>
                </c:pt>
                <c:pt idx="138">
                  <c:v>1.78</c:v>
                </c:pt>
                <c:pt idx="139">
                  <c:v>1.78</c:v>
                </c:pt>
                <c:pt idx="140">
                  <c:v>1.78</c:v>
                </c:pt>
                <c:pt idx="141">
                  <c:v>1.78</c:v>
                </c:pt>
                <c:pt idx="142">
                  <c:v>1.78</c:v>
                </c:pt>
                <c:pt idx="143">
                  <c:v>1.78</c:v>
                </c:pt>
                <c:pt idx="144">
                  <c:v>1.78</c:v>
                </c:pt>
                <c:pt idx="145">
                  <c:v>1.78</c:v>
                </c:pt>
                <c:pt idx="146">
                  <c:v>1.78</c:v>
                </c:pt>
                <c:pt idx="147">
                  <c:v>1.78</c:v>
                </c:pt>
                <c:pt idx="148">
                  <c:v>1.78</c:v>
                </c:pt>
                <c:pt idx="149">
                  <c:v>1.78</c:v>
                </c:pt>
                <c:pt idx="150">
                  <c:v>1.78</c:v>
                </c:pt>
                <c:pt idx="151">
                  <c:v>1.78</c:v>
                </c:pt>
                <c:pt idx="152">
                  <c:v>1.78</c:v>
                </c:pt>
                <c:pt idx="153">
                  <c:v>1.78</c:v>
                </c:pt>
                <c:pt idx="154">
                  <c:v>1.78</c:v>
                </c:pt>
                <c:pt idx="155">
                  <c:v>1.78</c:v>
                </c:pt>
                <c:pt idx="156">
                  <c:v>1.78</c:v>
                </c:pt>
                <c:pt idx="157">
                  <c:v>1.78</c:v>
                </c:pt>
                <c:pt idx="158">
                  <c:v>1.78</c:v>
                </c:pt>
                <c:pt idx="159">
                  <c:v>1.78</c:v>
                </c:pt>
                <c:pt idx="160">
                  <c:v>1.78</c:v>
                </c:pt>
                <c:pt idx="161">
                  <c:v>1.78</c:v>
                </c:pt>
                <c:pt idx="162">
                  <c:v>1.78</c:v>
                </c:pt>
                <c:pt idx="163">
                  <c:v>1.78</c:v>
                </c:pt>
                <c:pt idx="164">
                  <c:v>1.78</c:v>
                </c:pt>
                <c:pt idx="165">
                  <c:v>1.78</c:v>
                </c:pt>
                <c:pt idx="166">
                  <c:v>1.78</c:v>
                </c:pt>
                <c:pt idx="167">
                  <c:v>1.78</c:v>
                </c:pt>
                <c:pt idx="168">
                  <c:v>1.78</c:v>
                </c:pt>
                <c:pt idx="169">
                  <c:v>1.78</c:v>
                </c:pt>
                <c:pt idx="170">
                  <c:v>1.78</c:v>
                </c:pt>
                <c:pt idx="171">
                  <c:v>1.78</c:v>
                </c:pt>
                <c:pt idx="172">
                  <c:v>1.78</c:v>
                </c:pt>
                <c:pt idx="173">
                  <c:v>1.78</c:v>
                </c:pt>
                <c:pt idx="174">
                  <c:v>1.78</c:v>
                </c:pt>
                <c:pt idx="175">
                  <c:v>1.78</c:v>
                </c:pt>
                <c:pt idx="176">
                  <c:v>1.78</c:v>
                </c:pt>
                <c:pt idx="177">
                  <c:v>1.78</c:v>
                </c:pt>
                <c:pt idx="178">
                  <c:v>1.78</c:v>
                </c:pt>
                <c:pt idx="179">
                  <c:v>1.78</c:v>
                </c:pt>
                <c:pt idx="180">
                  <c:v>1.78</c:v>
                </c:pt>
                <c:pt idx="181">
                  <c:v>1.78</c:v>
                </c:pt>
                <c:pt idx="182">
                  <c:v>1.78</c:v>
                </c:pt>
                <c:pt idx="183">
                  <c:v>1.78</c:v>
                </c:pt>
                <c:pt idx="184">
                  <c:v>1.78</c:v>
                </c:pt>
                <c:pt idx="185">
                  <c:v>1.78</c:v>
                </c:pt>
                <c:pt idx="186">
                  <c:v>1.78</c:v>
                </c:pt>
                <c:pt idx="187">
                  <c:v>1.78</c:v>
                </c:pt>
                <c:pt idx="188">
                  <c:v>1.78</c:v>
                </c:pt>
                <c:pt idx="189">
                  <c:v>1.78</c:v>
                </c:pt>
                <c:pt idx="190">
                  <c:v>1.78</c:v>
                </c:pt>
                <c:pt idx="191">
                  <c:v>1.78</c:v>
                </c:pt>
                <c:pt idx="192">
                  <c:v>1.78</c:v>
                </c:pt>
                <c:pt idx="193">
                  <c:v>1.78</c:v>
                </c:pt>
                <c:pt idx="194">
                  <c:v>1.78</c:v>
                </c:pt>
                <c:pt idx="195">
                  <c:v>1.78</c:v>
                </c:pt>
                <c:pt idx="196">
                  <c:v>1.78</c:v>
                </c:pt>
                <c:pt idx="197">
                  <c:v>1.78</c:v>
                </c:pt>
                <c:pt idx="198">
                  <c:v>1.78</c:v>
                </c:pt>
                <c:pt idx="199">
                  <c:v>1.78</c:v>
                </c:pt>
                <c:pt idx="200">
                  <c:v>1.78</c:v>
                </c:pt>
                <c:pt idx="201">
                  <c:v>1.78</c:v>
                </c:pt>
                <c:pt idx="202">
                  <c:v>1.78</c:v>
                </c:pt>
                <c:pt idx="203">
                  <c:v>1.78</c:v>
                </c:pt>
                <c:pt idx="204">
                  <c:v>1.78</c:v>
                </c:pt>
                <c:pt idx="205">
                  <c:v>1.78</c:v>
                </c:pt>
                <c:pt idx="206">
                  <c:v>1.78</c:v>
                </c:pt>
                <c:pt idx="207">
                  <c:v>1.78</c:v>
                </c:pt>
                <c:pt idx="208">
                  <c:v>1.78</c:v>
                </c:pt>
                <c:pt idx="209">
                  <c:v>1.78</c:v>
                </c:pt>
                <c:pt idx="210">
                  <c:v>1.78</c:v>
                </c:pt>
                <c:pt idx="211">
                  <c:v>1.78</c:v>
                </c:pt>
                <c:pt idx="212">
                  <c:v>1.78</c:v>
                </c:pt>
                <c:pt idx="213">
                  <c:v>1.78</c:v>
                </c:pt>
                <c:pt idx="214">
                  <c:v>1.78</c:v>
                </c:pt>
                <c:pt idx="215">
                  <c:v>1.78</c:v>
                </c:pt>
                <c:pt idx="216">
                  <c:v>1.78</c:v>
                </c:pt>
                <c:pt idx="217">
                  <c:v>1.78</c:v>
                </c:pt>
                <c:pt idx="218">
                  <c:v>1.78</c:v>
                </c:pt>
                <c:pt idx="219">
                  <c:v>1.78</c:v>
                </c:pt>
                <c:pt idx="220">
                  <c:v>1.78</c:v>
                </c:pt>
                <c:pt idx="221">
                  <c:v>1.78</c:v>
                </c:pt>
                <c:pt idx="222">
                  <c:v>1.78</c:v>
                </c:pt>
                <c:pt idx="223">
                  <c:v>1.78</c:v>
                </c:pt>
                <c:pt idx="224">
                  <c:v>1.78</c:v>
                </c:pt>
                <c:pt idx="225">
                  <c:v>1.78</c:v>
                </c:pt>
                <c:pt idx="226">
                  <c:v>1.78</c:v>
                </c:pt>
                <c:pt idx="227">
                  <c:v>1.78</c:v>
                </c:pt>
                <c:pt idx="228">
                  <c:v>1.78</c:v>
                </c:pt>
                <c:pt idx="229">
                  <c:v>1.78</c:v>
                </c:pt>
                <c:pt idx="230">
                  <c:v>1.78</c:v>
                </c:pt>
                <c:pt idx="231">
                  <c:v>1.78</c:v>
                </c:pt>
                <c:pt idx="232">
                  <c:v>1.78</c:v>
                </c:pt>
                <c:pt idx="233">
                  <c:v>1.78</c:v>
                </c:pt>
                <c:pt idx="234">
                  <c:v>1.78</c:v>
                </c:pt>
                <c:pt idx="235">
                  <c:v>1.78</c:v>
                </c:pt>
                <c:pt idx="236">
                  <c:v>1.78</c:v>
                </c:pt>
                <c:pt idx="237">
                  <c:v>1.78</c:v>
                </c:pt>
                <c:pt idx="238">
                  <c:v>1.78</c:v>
                </c:pt>
                <c:pt idx="239">
                  <c:v>1.78</c:v>
                </c:pt>
                <c:pt idx="240">
                  <c:v>1.78</c:v>
                </c:pt>
                <c:pt idx="241">
                  <c:v>1.78</c:v>
                </c:pt>
                <c:pt idx="242">
                  <c:v>1.78</c:v>
                </c:pt>
                <c:pt idx="243">
                  <c:v>1.78</c:v>
                </c:pt>
                <c:pt idx="244">
                  <c:v>1.78</c:v>
                </c:pt>
                <c:pt idx="245">
                  <c:v>1.78</c:v>
                </c:pt>
                <c:pt idx="246">
                  <c:v>1.78</c:v>
                </c:pt>
                <c:pt idx="247">
                  <c:v>1.78</c:v>
                </c:pt>
                <c:pt idx="248">
                  <c:v>1.78</c:v>
                </c:pt>
                <c:pt idx="249">
                  <c:v>1.78</c:v>
                </c:pt>
                <c:pt idx="250">
                  <c:v>1.78</c:v>
                </c:pt>
                <c:pt idx="251">
                  <c:v>1.78</c:v>
                </c:pt>
                <c:pt idx="252">
                  <c:v>1.78</c:v>
                </c:pt>
                <c:pt idx="253">
                  <c:v>1.78</c:v>
                </c:pt>
                <c:pt idx="254">
                  <c:v>1.78</c:v>
                </c:pt>
                <c:pt idx="255">
                  <c:v>1.78</c:v>
                </c:pt>
                <c:pt idx="256">
                  <c:v>1.78</c:v>
                </c:pt>
                <c:pt idx="257">
                  <c:v>1.78</c:v>
                </c:pt>
                <c:pt idx="258">
                  <c:v>1.78</c:v>
                </c:pt>
                <c:pt idx="259">
                  <c:v>1.78</c:v>
                </c:pt>
                <c:pt idx="260">
                  <c:v>1.78</c:v>
                </c:pt>
                <c:pt idx="261">
                  <c:v>1.78</c:v>
                </c:pt>
                <c:pt idx="262">
                  <c:v>1.78</c:v>
                </c:pt>
                <c:pt idx="263">
                  <c:v>1.78</c:v>
                </c:pt>
                <c:pt idx="264">
                  <c:v>1.78</c:v>
                </c:pt>
                <c:pt idx="265">
                  <c:v>1.78</c:v>
                </c:pt>
                <c:pt idx="266">
                  <c:v>1.78</c:v>
                </c:pt>
                <c:pt idx="267">
                  <c:v>1.78</c:v>
                </c:pt>
                <c:pt idx="268">
                  <c:v>1.78</c:v>
                </c:pt>
                <c:pt idx="269">
                  <c:v>1.78</c:v>
                </c:pt>
                <c:pt idx="270">
                  <c:v>1.78</c:v>
                </c:pt>
                <c:pt idx="271">
                  <c:v>1.78</c:v>
                </c:pt>
                <c:pt idx="272">
                  <c:v>1.78</c:v>
                </c:pt>
                <c:pt idx="273">
                  <c:v>1.78</c:v>
                </c:pt>
                <c:pt idx="274">
                  <c:v>1.78</c:v>
                </c:pt>
                <c:pt idx="275">
                  <c:v>1.78</c:v>
                </c:pt>
                <c:pt idx="276">
                  <c:v>1.78</c:v>
                </c:pt>
                <c:pt idx="277">
                  <c:v>1.78</c:v>
                </c:pt>
                <c:pt idx="278">
                  <c:v>1.78</c:v>
                </c:pt>
                <c:pt idx="279">
                  <c:v>1.78</c:v>
                </c:pt>
                <c:pt idx="280">
                  <c:v>1.78</c:v>
                </c:pt>
                <c:pt idx="281">
                  <c:v>1.78</c:v>
                </c:pt>
                <c:pt idx="282">
                  <c:v>1.78</c:v>
                </c:pt>
                <c:pt idx="283">
                  <c:v>1.78</c:v>
                </c:pt>
                <c:pt idx="284">
                  <c:v>1.78</c:v>
                </c:pt>
                <c:pt idx="285">
                  <c:v>1.78</c:v>
                </c:pt>
                <c:pt idx="286">
                  <c:v>1.78</c:v>
                </c:pt>
                <c:pt idx="287">
                  <c:v>1.78</c:v>
                </c:pt>
                <c:pt idx="288">
                  <c:v>1.78</c:v>
                </c:pt>
                <c:pt idx="289">
                  <c:v>1.78</c:v>
                </c:pt>
                <c:pt idx="290">
                  <c:v>1.78</c:v>
                </c:pt>
                <c:pt idx="291">
                  <c:v>1.78</c:v>
                </c:pt>
                <c:pt idx="292">
                  <c:v>1.78</c:v>
                </c:pt>
                <c:pt idx="293">
                  <c:v>1.78</c:v>
                </c:pt>
                <c:pt idx="294">
                  <c:v>1.78</c:v>
                </c:pt>
                <c:pt idx="295">
                  <c:v>1.78</c:v>
                </c:pt>
                <c:pt idx="296">
                  <c:v>1.78</c:v>
                </c:pt>
                <c:pt idx="297">
                  <c:v>1.78</c:v>
                </c:pt>
                <c:pt idx="298">
                  <c:v>1.78</c:v>
                </c:pt>
                <c:pt idx="299">
                  <c:v>1.78</c:v>
                </c:pt>
                <c:pt idx="300">
                  <c:v>1.78</c:v>
                </c:pt>
                <c:pt idx="301">
                  <c:v>1.78</c:v>
                </c:pt>
                <c:pt idx="302">
                  <c:v>1.78</c:v>
                </c:pt>
                <c:pt idx="303">
                  <c:v>1.78</c:v>
                </c:pt>
                <c:pt idx="304">
                  <c:v>1.78</c:v>
                </c:pt>
                <c:pt idx="305">
                  <c:v>1.78</c:v>
                </c:pt>
                <c:pt idx="306">
                  <c:v>1.78</c:v>
                </c:pt>
                <c:pt idx="307">
                  <c:v>1.78</c:v>
                </c:pt>
                <c:pt idx="308">
                  <c:v>1.78</c:v>
                </c:pt>
                <c:pt idx="309">
                  <c:v>1.78</c:v>
                </c:pt>
                <c:pt idx="310">
                  <c:v>1.78</c:v>
                </c:pt>
                <c:pt idx="311">
                  <c:v>1.78</c:v>
                </c:pt>
                <c:pt idx="312">
                  <c:v>1.78</c:v>
                </c:pt>
                <c:pt idx="313">
                  <c:v>1.78</c:v>
                </c:pt>
                <c:pt idx="314">
                  <c:v>1.78</c:v>
                </c:pt>
                <c:pt idx="315">
                  <c:v>1.78</c:v>
                </c:pt>
                <c:pt idx="316">
                  <c:v>1.78</c:v>
                </c:pt>
                <c:pt idx="317">
                  <c:v>1.78</c:v>
                </c:pt>
                <c:pt idx="318">
                  <c:v>1.78</c:v>
                </c:pt>
                <c:pt idx="319">
                  <c:v>1.78</c:v>
                </c:pt>
                <c:pt idx="320">
                  <c:v>1.78</c:v>
                </c:pt>
                <c:pt idx="321">
                  <c:v>1.78</c:v>
                </c:pt>
                <c:pt idx="322">
                  <c:v>1.78</c:v>
                </c:pt>
                <c:pt idx="323">
                  <c:v>1.78</c:v>
                </c:pt>
                <c:pt idx="324">
                  <c:v>1.78</c:v>
                </c:pt>
                <c:pt idx="325">
                  <c:v>1.78</c:v>
                </c:pt>
                <c:pt idx="326">
                  <c:v>1.78</c:v>
                </c:pt>
                <c:pt idx="327">
                  <c:v>1.78</c:v>
                </c:pt>
                <c:pt idx="328">
                  <c:v>1.78</c:v>
                </c:pt>
                <c:pt idx="329">
                  <c:v>1.78</c:v>
                </c:pt>
                <c:pt idx="330">
                  <c:v>1.78</c:v>
                </c:pt>
                <c:pt idx="331">
                  <c:v>1.78</c:v>
                </c:pt>
                <c:pt idx="332">
                  <c:v>1.78</c:v>
                </c:pt>
                <c:pt idx="333">
                  <c:v>1.78</c:v>
                </c:pt>
                <c:pt idx="334">
                  <c:v>1.78</c:v>
                </c:pt>
                <c:pt idx="335">
                  <c:v>1.78</c:v>
                </c:pt>
                <c:pt idx="336">
                  <c:v>1.78</c:v>
                </c:pt>
                <c:pt idx="337">
                  <c:v>1.78</c:v>
                </c:pt>
                <c:pt idx="338">
                  <c:v>1.78</c:v>
                </c:pt>
                <c:pt idx="339">
                  <c:v>1.78</c:v>
                </c:pt>
                <c:pt idx="340">
                  <c:v>1.78</c:v>
                </c:pt>
                <c:pt idx="341">
                  <c:v>1.78</c:v>
                </c:pt>
                <c:pt idx="342">
                  <c:v>1.78</c:v>
                </c:pt>
                <c:pt idx="343">
                  <c:v>1.78</c:v>
                </c:pt>
                <c:pt idx="344">
                  <c:v>1.78</c:v>
                </c:pt>
                <c:pt idx="345">
                  <c:v>1.78</c:v>
                </c:pt>
                <c:pt idx="346">
                  <c:v>1.78</c:v>
                </c:pt>
                <c:pt idx="347">
                  <c:v>1.78</c:v>
                </c:pt>
                <c:pt idx="348">
                  <c:v>1.78</c:v>
                </c:pt>
                <c:pt idx="349">
                  <c:v>1.78</c:v>
                </c:pt>
                <c:pt idx="350">
                  <c:v>1.78</c:v>
                </c:pt>
                <c:pt idx="351">
                  <c:v>1.78</c:v>
                </c:pt>
                <c:pt idx="352">
                  <c:v>1.78</c:v>
                </c:pt>
                <c:pt idx="353">
                  <c:v>1.78</c:v>
                </c:pt>
                <c:pt idx="354">
                  <c:v>1.78</c:v>
                </c:pt>
                <c:pt idx="355">
                  <c:v>1.78</c:v>
                </c:pt>
                <c:pt idx="356">
                  <c:v>1.78</c:v>
                </c:pt>
                <c:pt idx="357">
                  <c:v>1.78</c:v>
                </c:pt>
                <c:pt idx="358">
                  <c:v>1.78</c:v>
                </c:pt>
                <c:pt idx="359">
                  <c:v>1.78</c:v>
                </c:pt>
                <c:pt idx="360">
                  <c:v>1.78</c:v>
                </c:pt>
                <c:pt idx="361">
                  <c:v>1.78</c:v>
                </c:pt>
                <c:pt idx="362">
                  <c:v>1.78</c:v>
                </c:pt>
                <c:pt idx="363">
                  <c:v>1.78</c:v>
                </c:pt>
                <c:pt idx="364">
                  <c:v>1.78</c:v>
                </c:pt>
                <c:pt idx="365">
                  <c:v>1.78</c:v>
                </c:pt>
                <c:pt idx="366">
                  <c:v>1.78</c:v>
                </c:pt>
                <c:pt idx="367">
                  <c:v>1.78</c:v>
                </c:pt>
                <c:pt idx="368">
                  <c:v>1.78</c:v>
                </c:pt>
                <c:pt idx="369">
                  <c:v>1.78</c:v>
                </c:pt>
                <c:pt idx="370">
                  <c:v>1.78</c:v>
                </c:pt>
                <c:pt idx="371">
                  <c:v>1.78</c:v>
                </c:pt>
                <c:pt idx="372">
                  <c:v>1.78</c:v>
                </c:pt>
                <c:pt idx="373">
                  <c:v>1.78</c:v>
                </c:pt>
                <c:pt idx="374">
                  <c:v>1.78</c:v>
                </c:pt>
                <c:pt idx="375">
                  <c:v>1.78</c:v>
                </c:pt>
                <c:pt idx="376">
                  <c:v>1.78</c:v>
                </c:pt>
                <c:pt idx="377">
                  <c:v>1.78</c:v>
                </c:pt>
                <c:pt idx="378">
                  <c:v>1.78</c:v>
                </c:pt>
                <c:pt idx="379">
                  <c:v>1.78</c:v>
                </c:pt>
                <c:pt idx="380">
                  <c:v>1.78</c:v>
                </c:pt>
                <c:pt idx="381">
                  <c:v>1.78</c:v>
                </c:pt>
                <c:pt idx="382">
                  <c:v>1.78</c:v>
                </c:pt>
                <c:pt idx="383">
                  <c:v>1.78</c:v>
                </c:pt>
                <c:pt idx="384">
                  <c:v>1.78</c:v>
                </c:pt>
                <c:pt idx="385">
                  <c:v>1.78</c:v>
                </c:pt>
                <c:pt idx="386">
                  <c:v>1.78</c:v>
                </c:pt>
                <c:pt idx="387">
                  <c:v>1.78</c:v>
                </c:pt>
                <c:pt idx="388">
                  <c:v>1.78</c:v>
                </c:pt>
                <c:pt idx="389">
                  <c:v>1.78</c:v>
                </c:pt>
                <c:pt idx="390">
                  <c:v>1.78</c:v>
                </c:pt>
                <c:pt idx="391">
                  <c:v>1.78</c:v>
                </c:pt>
                <c:pt idx="392">
                  <c:v>1.78</c:v>
                </c:pt>
                <c:pt idx="393">
                  <c:v>1.78</c:v>
                </c:pt>
                <c:pt idx="394">
                  <c:v>1.78</c:v>
                </c:pt>
                <c:pt idx="395">
                  <c:v>1.78</c:v>
                </c:pt>
                <c:pt idx="396">
                  <c:v>1.78</c:v>
                </c:pt>
                <c:pt idx="397">
                  <c:v>1.78</c:v>
                </c:pt>
                <c:pt idx="398">
                  <c:v>1.78</c:v>
                </c:pt>
                <c:pt idx="399">
                  <c:v>1.78</c:v>
                </c:pt>
                <c:pt idx="400">
                  <c:v>1.78</c:v>
                </c:pt>
                <c:pt idx="401">
                  <c:v>1.78</c:v>
                </c:pt>
                <c:pt idx="402">
                  <c:v>1.78</c:v>
                </c:pt>
                <c:pt idx="403">
                  <c:v>1.78</c:v>
                </c:pt>
                <c:pt idx="404">
                  <c:v>1.78</c:v>
                </c:pt>
                <c:pt idx="405">
                  <c:v>1.78</c:v>
                </c:pt>
                <c:pt idx="406">
                  <c:v>1.78</c:v>
                </c:pt>
                <c:pt idx="407">
                  <c:v>1.78</c:v>
                </c:pt>
                <c:pt idx="408">
                  <c:v>1.78</c:v>
                </c:pt>
                <c:pt idx="409">
                  <c:v>1.78</c:v>
                </c:pt>
                <c:pt idx="410">
                  <c:v>1.78</c:v>
                </c:pt>
                <c:pt idx="411">
                  <c:v>1.78</c:v>
                </c:pt>
                <c:pt idx="412">
                  <c:v>1.78</c:v>
                </c:pt>
                <c:pt idx="413">
                  <c:v>1.78</c:v>
                </c:pt>
                <c:pt idx="414">
                  <c:v>1.78</c:v>
                </c:pt>
                <c:pt idx="415">
                  <c:v>1.78</c:v>
                </c:pt>
                <c:pt idx="416">
                  <c:v>1.78</c:v>
                </c:pt>
                <c:pt idx="417">
                  <c:v>1.78</c:v>
                </c:pt>
                <c:pt idx="418">
                  <c:v>1.78</c:v>
                </c:pt>
                <c:pt idx="419">
                  <c:v>1.78</c:v>
                </c:pt>
                <c:pt idx="420">
                  <c:v>1.78</c:v>
                </c:pt>
                <c:pt idx="421">
                  <c:v>1.78</c:v>
                </c:pt>
                <c:pt idx="422">
                  <c:v>1.78</c:v>
                </c:pt>
                <c:pt idx="423">
                  <c:v>1.78</c:v>
                </c:pt>
                <c:pt idx="424">
                  <c:v>1.78</c:v>
                </c:pt>
                <c:pt idx="425">
                  <c:v>1.78</c:v>
                </c:pt>
                <c:pt idx="426">
                  <c:v>1.78</c:v>
                </c:pt>
                <c:pt idx="427">
                  <c:v>1.78</c:v>
                </c:pt>
                <c:pt idx="428">
                  <c:v>1.78</c:v>
                </c:pt>
                <c:pt idx="429">
                  <c:v>1.78</c:v>
                </c:pt>
                <c:pt idx="430">
                  <c:v>1.78</c:v>
                </c:pt>
                <c:pt idx="431">
                  <c:v>1.78</c:v>
                </c:pt>
                <c:pt idx="432">
                  <c:v>1.78</c:v>
                </c:pt>
                <c:pt idx="433">
                  <c:v>1.78</c:v>
                </c:pt>
                <c:pt idx="434">
                  <c:v>1.78</c:v>
                </c:pt>
                <c:pt idx="435">
                  <c:v>1.78</c:v>
                </c:pt>
                <c:pt idx="436">
                  <c:v>1.78</c:v>
                </c:pt>
                <c:pt idx="437">
                  <c:v>1.78</c:v>
                </c:pt>
                <c:pt idx="438">
                  <c:v>1.78</c:v>
                </c:pt>
                <c:pt idx="439">
                  <c:v>1.78</c:v>
                </c:pt>
                <c:pt idx="440">
                  <c:v>1.78</c:v>
                </c:pt>
                <c:pt idx="441">
                  <c:v>1.78</c:v>
                </c:pt>
                <c:pt idx="442">
                  <c:v>1.78</c:v>
                </c:pt>
                <c:pt idx="443">
                  <c:v>1.78</c:v>
                </c:pt>
                <c:pt idx="444">
                  <c:v>1.78</c:v>
                </c:pt>
                <c:pt idx="445">
                  <c:v>1.78</c:v>
                </c:pt>
                <c:pt idx="446">
                  <c:v>1.78</c:v>
                </c:pt>
                <c:pt idx="447">
                  <c:v>1.78</c:v>
                </c:pt>
                <c:pt idx="448">
                  <c:v>1.78</c:v>
                </c:pt>
                <c:pt idx="449">
                  <c:v>1.78</c:v>
                </c:pt>
                <c:pt idx="450">
                  <c:v>1.78</c:v>
                </c:pt>
                <c:pt idx="451">
                  <c:v>1.78</c:v>
                </c:pt>
                <c:pt idx="452">
                  <c:v>1.78</c:v>
                </c:pt>
                <c:pt idx="453">
                  <c:v>1.78</c:v>
                </c:pt>
                <c:pt idx="454">
                  <c:v>1.78</c:v>
                </c:pt>
                <c:pt idx="455">
                  <c:v>1.78</c:v>
                </c:pt>
                <c:pt idx="456">
                  <c:v>1.78</c:v>
                </c:pt>
                <c:pt idx="457">
                  <c:v>1.78</c:v>
                </c:pt>
                <c:pt idx="458">
                  <c:v>1.78</c:v>
                </c:pt>
                <c:pt idx="459">
                  <c:v>1.78</c:v>
                </c:pt>
                <c:pt idx="460">
                  <c:v>1.78</c:v>
                </c:pt>
                <c:pt idx="461">
                  <c:v>1.78</c:v>
                </c:pt>
                <c:pt idx="462">
                  <c:v>1.78</c:v>
                </c:pt>
                <c:pt idx="463">
                  <c:v>1.78</c:v>
                </c:pt>
                <c:pt idx="464">
                  <c:v>1.78</c:v>
                </c:pt>
                <c:pt idx="465">
                  <c:v>1.78</c:v>
                </c:pt>
                <c:pt idx="466">
                  <c:v>1.78</c:v>
                </c:pt>
                <c:pt idx="467">
                  <c:v>1.78</c:v>
                </c:pt>
                <c:pt idx="468">
                  <c:v>1.78</c:v>
                </c:pt>
                <c:pt idx="469">
                  <c:v>1.78</c:v>
                </c:pt>
                <c:pt idx="470">
                  <c:v>1.78</c:v>
                </c:pt>
                <c:pt idx="471">
                  <c:v>1.78</c:v>
                </c:pt>
                <c:pt idx="472">
                  <c:v>1.78</c:v>
                </c:pt>
                <c:pt idx="473">
                  <c:v>1.78</c:v>
                </c:pt>
                <c:pt idx="474">
                  <c:v>1.78</c:v>
                </c:pt>
                <c:pt idx="475">
                  <c:v>1.78</c:v>
                </c:pt>
                <c:pt idx="476">
                  <c:v>1.78</c:v>
                </c:pt>
                <c:pt idx="477">
                  <c:v>1.78</c:v>
                </c:pt>
                <c:pt idx="478">
                  <c:v>1.78</c:v>
                </c:pt>
                <c:pt idx="479">
                  <c:v>1.78</c:v>
                </c:pt>
                <c:pt idx="480">
                  <c:v>1.78</c:v>
                </c:pt>
                <c:pt idx="481">
                  <c:v>1.78</c:v>
                </c:pt>
                <c:pt idx="482">
                  <c:v>1.78</c:v>
                </c:pt>
                <c:pt idx="483">
                  <c:v>1.78</c:v>
                </c:pt>
                <c:pt idx="484">
                  <c:v>1.78</c:v>
                </c:pt>
                <c:pt idx="485">
                  <c:v>1.78</c:v>
                </c:pt>
                <c:pt idx="486">
                  <c:v>1.78</c:v>
                </c:pt>
                <c:pt idx="487">
                  <c:v>1.78</c:v>
                </c:pt>
                <c:pt idx="488">
                  <c:v>1.78</c:v>
                </c:pt>
                <c:pt idx="489">
                  <c:v>1.78</c:v>
                </c:pt>
                <c:pt idx="490">
                  <c:v>1.78</c:v>
                </c:pt>
                <c:pt idx="491">
                  <c:v>1.78</c:v>
                </c:pt>
                <c:pt idx="492">
                  <c:v>1.78</c:v>
                </c:pt>
                <c:pt idx="493">
                  <c:v>1.78</c:v>
                </c:pt>
                <c:pt idx="494">
                  <c:v>1.78</c:v>
                </c:pt>
                <c:pt idx="495">
                  <c:v>1.78</c:v>
                </c:pt>
                <c:pt idx="496">
                  <c:v>1.78</c:v>
                </c:pt>
                <c:pt idx="497">
                  <c:v>1.78</c:v>
                </c:pt>
                <c:pt idx="498">
                  <c:v>1.78</c:v>
                </c:pt>
                <c:pt idx="499">
                  <c:v>1.78</c:v>
                </c:pt>
                <c:pt idx="500">
                  <c:v>1.78</c:v>
                </c:pt>
                <c:pt idx="501">
                  <c:v>1.78</c:v>
                </c:pt>
                <c:pt idx="502">
                  <c:v>1.78</c:v>
                </c:pt>
                <c:pt idx="503">
                  <c:v>1.78</c:v>
                </c:pt>
                <c:pt idx="504">
                  <c:v>1.78</c:v>
                </c:pt>
                <c:pt idx="505">
                  <c:v>1.78</c:v>
                </c:pt>
                <c:pt idx="506">
                  <c:v>1.78</c:v>
                </c:pt>
                <c:pt idx="507">
                  <c:v>1.78</c:v>
                </c:pt>
                <c:pt idx="508">
                  <c:v>1.78</c:v>
                </c:pt>
                <c:pt idx="509">
                  <c:v>1.78</c:v>
                </c:pt>
                <c:pt idx="510">
                  <c:v>1.78</c:v>
                </c:pt>
                <c:pt idx="511">
                  <c:v>1.78</c:v>
                </c:pt>
                <c:pt idx="512">
                  <c:v>1.78</c:v>
                </c:pt>
                <c:pt idx="513">
                  <c:v>1.78</c:v>
                </c:pt>
                <c:pt idx="514">
                  <c:v>1.78</c:v>
                </c:pt>
                <c:pt idx="515">
                  <c:v>1.78</c:v>
                </c:pt>
                <c:pt idx="516">
                  <c:v>1.78</c:v>
                </c:pt>
                <c:pt idx="517">
                  <c:v>1.78</c:v>
                </c:pt>
                <c:pt idx="518">
                  <c:v>1.78</c:v>
                </c:pt>
                <c:pt idx="519">
                  <c:v>1.78</c:v>
                </c:pt>
                <c:pt idx="520">
                  <c:v>1.78</c:v>
                </c:pt>
                <c:pt idx="521">
                  <c:v>1.78</c:v>
                </c:pt>
                <c:pt idx="522">
                  <c:v>1.78</c:v>
                </c:pt>
                <c:pt idx="523">
                  <c:v>1.78</c:v>
                </c:pt>
                <c:pt idx="524">
                  <c:v>1.78</c:v>
                </c:pt>
                <c:pt idx="525">
                  <c:v>1.78</c:v>
                </c:pt>
                <c:pt idx="526">
                  <c:v>1.78</c:v>
                </c:pt>
                <c:pt idx="527">
                  <c:v>1.78</c:v>
                </c:pt>
                <c:pt idx="528">
                  <c:v>1.78</c:v>
                </c:pt>
                <c:pt idx="529">
                  <c:v>1.78</c:v>
                </c:pt>
                <c:pt idx="530">
                  <c:v>1.78</c:v>
                </c:pt>
                <c:pt idx="531">
                  <c:v>1.78</c:v>
                </c:pt>
                <c:pt idx="532">
                  <c:v>1.78</c:v>
                </c:pt>
                <c:pt idx="533">
                  <c:v>1.78</c:v>
                </c:pt>
                <c:pt idx="534">
                  <c:v>1.78</c:v>
                </c:pt>
                <c:pt idx="535">
                  <c:v>1.78</c:v>
                </c:pt>
                <c:pt idx="536">
                  <c:v>1.78</c:v>
                </c:pt>
                <c:pt idx="537">
                  <c:v>1.78</c:v>
                </c:pt>
                <c:pt idx="538">
                  <c:v>1.78</c:v>
                </c:pt>
                <c:pt idx="539">
                  <c:v>1.78</c:v>
                </c:pt>
                <c:pt idx="540">
                  <c:v>1.78</c:v>
                </c:pt>
                <c:pt idx="541">
                  <c:v>1.78</c:v>
                </c:pt>
                <c:pt idx="542">
                  <c:v>1.78</c:v>
                </c:pt>
                <c:pt idx="543">
                  <c:v>1.78</c:v>
                </c:pt>
                <c:pt idx="544">
                  <c:v>1.78</c:v>
                </c:pt>
                <c:pt idx="545">
                  <c:v>1.78</c:v>
                </c:pt>
                <c:pt idx="546">
                  <c:v>1.78</c:v>
                </c:pt>
                <c:pt idx="547">
                  <c:v>1.78</c:v>
                </c:pt>
                <c:pt idx="548">
                  <c:v>1.78</c:v>
                </c:pt>
                <c:pt idx="549">
                  <c:v>1.78</c:v>
                </c:pt>
                <c:pt idx="550">
                  <c:v>1.78</c:v>
                </c:pt>
                <c:pt idx="551">
                  <c:v>1.78</c:v>
                </c:pt>
                <c:pt idx="552">
                  <c:v>1.78</c:v>
                </c:pt>
                <c:pt idx="553">
                  <c:v>1.78</c:v>
                </c:pt>
                <c:pt idx="554">
                  <c:v>1.78</c:v>
                </c:pt>
                <c:pt idx="555">
                  <c:v>1.78</c:v>
                </c:pt>
                <c:pt idx="556">
                  <c:v>1.78</c:v>
                </c:pt>
                <c:pt idx="557">
                  <c:v>1.78</c:v>
                </c:pt>
                <c:pt idx="558">
                  <c:v>1.78</c:v>
                </c:pt>
                <c:pt idx="559">
                  <c:v>1.78</c:v>
                </c:pt>
                <c:pt idx="560">
                  <c:v>1.78</c:v>
                </c:pt>
                <c:pt idx="561">
                  <c:v>1.78</c:v>
                </c:pt>
                <c:pt idx="562">
                  <c:v>1.78</c:v>
                </c:pt>
                <c:pt idx="563">
                  <c:v>1.78</c:v>
                </c:pt>
                <c:pt idx="564">
                  <c:v>1.78</c:v>
                </c:pt>
                <c:pt idx="565">
                  <c:v>1.78</c:v>
                </c:pt>
                <c:pt idx="566">
                  <c:v>1.78</c:v>
                </c:pt>
                <c:pt idx="567">
                  <c:v>1.78</c:v>
                </c:pt>
                <c:pt idx="568">
                  <c:v>1.78</c:v>
                </c:pt>
                <c:pt idx="569">
                  <c:v>1.78</c:v>
                </c:pt>
                <c:pt idx="570">
                  <c:v>1.78</c:v>
                </c:pt>
                <c:pt idx="571">
                  <c:v>1.78</c:v>
                </c:pt>
                <c:pt idx="572">
                  <c:v>1.78</c:v>
                </c:pt>
                <c:pt idx="573">
                  <c:v>1.78</c:v>
                </c:pt>
                <c:pt idx="574">
                  <c:v>1.78</c:v>
                </c:pt>
                <c:pt idx="575">
                  <c:v>1.78</c:v>
                </c:pt>
                <c:pt idx="576">
                  <c:v>1.78</c:v>
                </c:pt>
                <c:pt idx="577">
                  <c:v>1.78</c:v>
                </c:pt>
                <c:pt idx="578">
                  <c:v>1.78</c:v>
                </c:pt>
                <c:pt idx="579">
                  <c:v>1.78</c:v>
                </c:pt>
                <c:pt idx="580">
                  <c:v>1.78</c:v>
                </c:pt>
                <c:pt idx="581">
                  <c:v>1.78</c:v>
                </c:pt>
                <c:pt idx="582">
                  <c:v>1.78</c:v>
                </c:pt>
                <c:pt idx="583">
                  <c:v>1.78</c:v>
                </c:pt>
                <c:pt idx="584">
                  <c:v>1.78</c:v>
                </c:pt>
                <c:pt idx="585">
                  <c:v>1.78</c:v>
                </c:pt>
                <c:pt idx="586">
                  <c:v>1.78</c:v>
                </c:pt>
                <c:pt idx="587">
                  <c:v>1.78</c:v>
                </c:pt>
                <c:pt idx="588">
                  <c:v>1.78</c:v>
                </c:pt>
                <c:pt idx="589">
                  <c:v>1.78</c:v>
                </c:pt>
                <c:pt idx="590">
                  <c:v>1.78</c:v>
                </c:pt>
                <c:pt idx="591">
                  <c:v>1.78</c:v>
                </c:pt>
                <c:pt idx="592">
                  <c:v>1.78</c:v>
                </c:pt>
                <c:pt idx="593">
                  <c:v>1.78</c:v>
                </c:pt>
                <c:pt idx="594">
                  <c:v>1.78</c:v>
                </c:pt>
                <c:pt idx="595">
                  <c:v>1.78</c:v>
                </c:pt>
                <c:pt idx="596">
                  <c:v>1.78</c:v>
                </c:pt>
                <c:pt idx="597">
                  <c:v>1.78</c:v>
                </c:pt>
                <c:pt idx="598">
                  <c:v>1.78</c:v>
                </c:pt>
                <c:pt idx="599">
                  <c:v>1.78</c:v>
                </c:pt>
                <c:pt idx="600">
                  <c:v>1.78</c:v>
                </c:pt>
                <c:pt idx="601">
                  <c:v>1.78</c:v>
                </c:pt>
                <c:pt idx="602">
                  <c:v>1.78</c:v>
                </c:pt>
                <c:pt idx="603">
                  <c:v>1.78</c:v>
                </c:pt>
                <c:pt idx="604">
                  <c:v>1.78</c:v>
                </c:pt>
                <c:pt idx="605">
                  <c:v>1.78</c:v>
                </c:pt>
                <c:pt idx="606">
                  <c:v>1.78</c:v>
                </c:pt>
                <c:pt idx="607">
                  <c:v>1.78</c:v>
                </c:pt>
                <c:pt idx="608">
                  <c:v>1.78</c:v>
                </c:pt>
                <c:pt idx="609">
                  <c:v>1.78</c:v>
                </c:pt>
                <c:pt idx="610">
                  <c:v>1.78</c:v>
                </c:pt>
                <c:pt idx="611">
                  <c:v>1.78</c:v>
                </c:pt>
                <c:pt idx="612">
                  <c:v>1.78</c:v>
                </c:pt>
                <c:pt idx="613">
                  <c:v>1.78</c:v>
                </c:pt>
                <c:pt idx="614">
                  <c:v>1.78</c:v>
                </c:pt>
                <c:pt idx="615">
                  <c:v>1.78</c:v>
                </c:pt>
                <c:pt idx="616">
                  <c:v>1.78</c:v>
                </c:pt>
                <c:pt idx="617">
                  <c:v>1.78</c:v>
                </c:pt>
                <c:pt idx="618">
                  <c:v>1.78</c:v>
                </c:pt>
                <c:pt idx="619">
                  <c:v>1.78</c:v>
                </c:pt>
                <c:pt idx="620">
                  <c:v>1.78</c:v>
                </c:pt>
                <c:pt idx="621">
                  <c:v>1.78</c:v>
                </c:pt>
                <c:pt idx="622">
                  <c:v>1.78</c:v>
                </c:pt>
                <c:pt idx="623">
                  <c:v>1.78</c:v>
                </c:pt>
                <c:pt idx="624">
                  <c:v>1.78</c:v>
                </c:pt>
                <c:pt idx="625">
                  <c:v>1.78</c:v>
                </c:pt>
                <c:pt idx="626">
                  <c:v>1.78</c:v>
                </c:pt>
                <c:pt idx="627">
                  <c:v>1.78</c:v>
                </c:pt>
                <c:pt idx="628">
                  <c:v>1.78</c:v>
                </c:pt>
                <c:pt idx="629">
                  <c:v>1.78</c:v>
                </c:pt>
                <c:pt idx="630">
                  <c:v>1.78</c:v>
                </c:pt>
                <c:pt idx="631">
                  <c:v>1.78</c:v>
                </c:pt>
                <c:pt idx="632">
                  <c:v>1.78</c:v>
                </c:pt>
                <c:pt idx="633">
                  <c:v>1.78</c:v>
                </c:pt>
                <c:pt idx="634">
                  <c:v>1.78</c:v>
                </c:pt>
                <c:pt idx="635">
                  <c:v>1.78</c:v>
                </c:pt>
                <c:pt idx="636">
                  <c:v>1.78</c:v>
                </c:pt>
                <c:pt idx="637">
                  <c:v>1.78</c:v>
                </c:pt>
                <c:pt idx="638">
                  <c:v>1.78</c:v>
                </c:pt>
                <c:pt idx="639">
                  <c:v>1.78</c:v>
                </c:pt>
                <c:pt idx="640">
                  <c:v>1.78</c:v>
                </c:pt>
                <c:pt idx="641">
                  <c:v>1.78</c:v>
                </c:pt>
                <c:pt idx="642">
                  <c:v>1.78</c:v>
                </c:pt>
                <c:pt idx="643">
                  <c:v>1.78</c:v>
                </c:pt>
                <c:pt idx="644">
                  <c:v>1.78</c:v>
                </c:pt>
                <c:pt idx="645">
                  <c:v>1.78</c:v>
                </c:pt>
                <c:pt idx="646">
                  <c:v>1.78</c:v>
                </c:pt>
                <c:pt idx="647">
                  <c:v>1.78</c:v>
                </c:pt>
                <c:pt idx="648">
                  <c:v>1.78</c:v>
                </c:pt>
                <c:pt idx="649">
                  <c:v>1.78</c:v>
                </c:pt>
                <c:pt idx="650">
                  <c:v>1.78</c:v>
                </c:pt>
                <c:pt idx="651">
                  <c:v>1.78</c:v>
                </c:pt>
                <c:pt idx="652">
                  <c:v>1.78</c:v>
                </c:pt>
                <c:pt idx="653">
                  <c:v>1.78</c:v>
                </c:pt>
                <c:pt idx="654">
                  <c:v>1.78</c:v>
                </c:pt>
                <c:pt idx="655">
                  <c:v>1.78</c:v>
                </c:pt>
                <c:pt idx="656">
                  <c:v>1.78</c:v>
                </c:pt>
                <c:pt idx="657">
                  <c:v>1.78</c:v>
                </c:pt>
                <c:pt idx="658">
                  <c:v>1.78</c:v>
                </c:pt>
                <c:pt idx="659">
                  <c:v>1.78</c:v>
                </c:pt>
                <c:pt idx="660">
                  <c:v>1.78</c:v>
                </c:pt>
                <c:pt idx="661">
                  <c:v>1.78</c:v>
                </c:pt>
                <c:pt idx="662">
                  <c:v>1.78</c:v>
                </c:pt>
                <c:pt idx="663">
                  <c:v>1.78</c:v>
                </c:pt>
                <c:pt idx="664">
                  <c:v>1.78</c:v>
                </c:pt>
                <c:pt idx="665">
                  <c:v>1.78</c:v>
                </c:pt>
                <c:pt idx="666">
                  <c:v>1.78</c:v>
                </c:pt>
                <c:pt idx="667">
                  <c:v>1.78</c:v>
                </c:pt>
                <c:pt idx="668">
                  <c:v>1.78</c:v>
                </c:pt>
                <c:pt idx="669">
                  <c:v>1.78</c:v>
                </c:pt>
                <c:pt idx="670">
                  <c:v>1.78</c:v>
                </c:pt>
                <c:pt idx="671">
                  <c:v>1.78</c:v>
                </c:pt>
                <c:pt idx="672">
                  <c:v>1.78</c:v>
                </c:pt>
                <c:pt idx="673">
                  <c:v>1.78</c:v>
                </c:pt>
                <c:pt idx="674">
                  <c:v>1.78</c:v>
                </c:pt>
                <c:pt idx="675">
                  <c:v>1.78</c:v>
                </c:pt>
                <c:pt idx="676">
                  <c:v>1.78</c:v>
                </c:pt>
                <c:pt idx="677">
                  <c:v>1.78</c:v>
                </c:pt>
                <c:pt idx="678">
                  <c:v>1.78</c:v>
                </c:pt>
                <c:pt idx="679">
                  <c:v>1.78</c:v>
                </c:pt>
                <c:pt idx="680">
                  <c:v>1.78</c:v>
                </c:pt>
                <c:pt idx="681">
                  <c:v>1.78</c:v>
                </c:pt>
                <c:pt idx="682">
                  <c:v>1.78</c:v>
                </c:pt>
                <c:pt idx="683">
                  <c:v>1.78</c:v>
                </c:pt>
                <c:pt idx="684">
                  <c:v>1.78</c:v>
                </c:pt>
                <c:pt idx="685">
                  <c:v>1.78</c:v>
                </c:pt>
                <c:pt idx="686">
                  <c:v>1.78</c:v>
                </c:pt>
                <c:pt idx="687">
                  <c:v>1.78</c:v>
                </c:pt>
                <c:pt idx="688">
                  <c:v>1.78</c:v>
                </c:pt>
                <c:pt idx="689">
                  <c:v>1.78</c:v>
                </c:pt>
                <c:pt idx="690">
                  <c:v>1.78</c:v>
                </c:pt>
                <c:pt idx="691">
                  <c:v>1.78</c:v>
                </c:pt>
                <c:pt idx="692">
                  <c:v>1.78</c:v>
                </c:pt>
                <c:pt idx="693">
                  <c:v>1.78</c:v>
                </c:pt>
                <c:pt idx="694">
                  <c:v>1.78</c:v>
                </c:pt>
                <c:pt idx="695">
                  <c:v>1.78</c:v>
                </c:pt>
                <c:pt idx="696">
                  <c:v>1.78</c:v>
                </c:pt>
                <c:pt idx="697">
                  <c:v>1.78</c:v>
                </c:pt>
                <c:pt idx="698">
                  <c:v>1.78</c:v>
                </c:pt>
                <c:pt idx="699">
                  <c:v>1.78</c:v>
                </c:pt>
                <c:pt idx="700">
                  <c:v>1.78</c:v>
                </c:pt>
                <c:pt idx="701">
                  <c:v>1.78</c:v>
                </c:pt>
                <c:pt idx="702">
                  <c:v>1.78</c:v>
                </c:pt>
                <c:pt idx="703">
                  <c:v>1.78</c:v>
                </c:pt>
                <c:pt idx="704">
                  <c:v>1.78</c:v>
                </c:pt>
                <c:pt idx="705">
                  <c:v>1.78</c:v>
                </c:pt>
                <c:pt idx="706">
                  <c:v>1.78</c:v>
                </c:pt>
                <c:pt idx="707">
                  <c:v>1.78</c:v>
                </c:pt>
                <c:pt idx="708">
                  <c:v>1.78</c:v>
                </c:pt>
                <c:pt idx="709">
                  <c:v>1.78</c:v>
                </c:pt>
                <c:pt idx="710">
                  <c:v>1.78</c:v>
                </c:pt>
                <c:pt idx="711">
                  <c:v>1.78</c:v>
                </c:pt>
                <c:pt idx="712">
                  <c:v>1.78</c:v>
                </c:pt>
                <c:pt idx="713">
                  <c:v>1.78</c:v>
                </c:pt>
                <c:pt idx="714">
                  <c:v>1.78</c:v>
                </c:pt>
                <c:pt idx="715">
                  <c:v>1.78</c:v>
                </c:pt>
                <c:pt idx="716">
                  <c:v>1.78</c:v>
                </c:pt>
                <c:pt idx="717">
                  <c:v>1.78</c:v>
                </c:pt>
                <c:pt idx="718">
                  <c:v>1.78</c:v>
                </c:pt>
                <c:pt idx="719">
                  <c:v>1.78</c:v>
                </c:pt>
                <c:pt idx="720">
                  <c:v>1.78</c:v>
                </c:pt>
                <c:pt idx="721">
                  <c:v>1.78</c:v>
                </c:pt>
                <c:pt idx="722">
                  <c:v>1.78</c:v>
                </c:pt>
                <c:pt idx="723">
                  <c:v>1.78</c:v>
                </c:pt>
                <c:pt idx="724">
                  <c:v>1.78</c:v>
                </c:pt>
                <c:pt idx="725">
                  <c:v>1.78</c:v>
                </c:pt>
                <c:pt idx="726">
                  <c:v>1.78</c:v>
                </c:pt>
                <c:pt idx="727">
                  <c:v>1.78</c:v>
                </c:pt>
                <c:pt idx="728">
                  <c:v>1.78</c:v>
                </c:pt>
                <c:pt idx="729">
                  <c:v>1.78</c:v>
                </c:pt>
                <c:pt idx="730">
                  <c:v>1.78</c:v>
                </c:pt>
                <c:pt idx="731">
                  <c:v>1.78</c:v>
                </c:pt>
                <c:pt idx="732">
                  <c:v>1.78</c:v>
                </c:pt>
                <c:pt idx="733">
                  <c:v>1.78</c:v>
                </c:pt>
                <c:pt idx="734">
                  <c:v>1.78</c:v>
                </c:pt>
                <c:pt idx="735">
                  <c:v>1.78</c:v>
                </c:pt>
                <c:pt idx="736">
                  <c:v>1.78</c:v>
                </c:pt>
                <c:pt idx="737">
                  <c:v>1.78</c:v>
                </c:pt>
                <c:pt idx="738">
                  <c:v>1.78</c:v>
                </c:pt>
                <c:pt idx="739">
                  <c:v>1.78</c:v>
                </c:pt>
                <c:pt idx="740">
                  <c:v>1.78</c:v>
                </c:pt>
                <c:pt idx="741">
                  <c:v>1.78</c:v>
                </c:pt>
                <c:pt idx="742">
                  <c:v>1.78</c:v>
                </c:pt>
                <c:pt idx="743">
                  <c:v>1.78</c:v>
                </c:pt>
                <c:pt idx="744">
                  <c:v>1.78</c:v>
                </c:pt>
                <c:pt idx="745">
                  <c:v>1.78</c:v>
                </c:pt>
                <c:pt idx="746">
                  <c:v>1.78</c:v>
                </c:pt>
                <c:pt idx="747">
                  <c:v>1.78</c:v>
                </c:pt>
                <c:pt idx="748">
                  <c:v>1.78</c:v>
                </c:pt>
                <c:pt idx="749">
                  <c:v>1.78</c:v>
                </c:pt>
                <c:pt idx="750">
                  <c:v>1.78</c:v>
                </c:pt>
                <c:pt idx="751">
                  <c:v>1.78</c:v>
                </c:pt>
                <c:pt idx="752">
                  <c:v>1.78</c:v>
                </c:pt>
                <c:pt idx="753">
                  <c:v>1.78</c:v>
                </c:pt>
                <c:pt idx="754">
                  <c:v>1.78</c:v>
                </c:pt>
                <c:pt idx="755">
                  <c:v>1.78</c:v>
                </c:pt>
                <c:pt idx="756">
                  <c:v>1.78</c:v>
                </c:pt>
                <c:pt idx="757">
                  <c:v>1.78</c:v>
                </c:pt>
                <c:pt idx="758">
                  <c:v>1.78</c:v>
                </c:pt>
                <c:pt idx="759">
                  <c:v>1.78</c:v>
                </c:pt>
                <c:pt idx="760">
                  <c:v>1.78</c:v>
                </c:pt>
                <c:pt idx="761">
                  <c:v>1.78</c:v>
                </c:pt>
                <c:pt idx="762">
                  <c:v>1.78</c:v>
                </c:pt>
                <c:pt idx="763">
                  <c:v>1.78</c:v>
                </c:pt>
                <c:pt idx="764">
                  <c:v>1.78</c:v>
                </c:pt>
                <c:pt idx="765">
                  <c:v>1.78</c:v>
                </c:pt>
                <c:pt idx="766">
                  <c:v>1.78</c:v>
                </c:pt>
                <c:pt idx="767">
                  <c:v>1.78</c:v>
                </c:pt>
                <c:pt idx="768">
                  <c:v>1.78</c:v>
                </c:pt>
                <c:pt idx="769">
                  <c:v>1.78</c:v>
                </c:pt>
                <c:pt idx="770">
                  <c:v>1.78</c:v>
                </c:pt>
                <c:pt idx="771">
                  <c:v>1.78</c:v>
                </c:pt>
                <c:pt idx="772">
                  <c:v>1.78</c:v>
                </c:pt>
                <c:pt idx="773">
                  <c:v>1.78</c:v>
                </c:pt>
                <c:pt idx="774">
                  <c:v>1.78</c:v>
                </c:pt>
                <c:pt idx="775">
                  <c:v>1.78</c:v>
                </c:pt>
                <c:pt idx="776">
                  <c:v>1.78</c:v>
                </c:pt>
                <c:pt idx="777">
                  <c:v>1.78</c:v>
                </c:pt>
                <c:pt idx="778">
                  <c:v>1.78</c:v>
                </c:pt>
                <c:pt idx="779">
                  <c:v>1.78</c:v>
                </c:pt>
                <c:pt idx="780">
                  <c:v>1.78</c:v>
                </c:pt>
                <c:pt idx="781">
                  <c:v>1.78</c:v>
                </c:pt>
                <c:pt idx="782">
                  <c:v>1.78</c:v>
                </c:pt>
                <c:pt idx="783">
                  <c:v>1.78</c:v>
                </c:pt>
                <c:pt idx="784">
                  <c:v>1.78</c:v>
                </c:pt>
                <c:pt idx="785">
                  <c:v>1.78</c:v>
                </c:pt>
                <c:pt idx="786">
                  <c:v>1.78</c:v>
                </c:pt>
                <c:pt idx="787">
                  <c:v>1.78</c:v>
                </c:pt>
                <c:pt idx="788">
                  <c:v>1.78</c:v>
                </c:pt>
                <c:pt idx="789">
                  <c:v>1.78</c:v>
                </c:pt>
                <c:pt idx="790">
                  <c:v>1.78</c:v>
                </c:pt>
                <c:pt idx="791">
                  <c:v>1.78</c:v>
                </c:pt>
                <c:pt idx="792">
                  <c:v>1.78</c:v>
                </c:pt>
                <c:pt idx="793">
                  <c:v>1.78</c:v>
                </c:pt>
                <c:pt idx="794">
                  <c:v>1.78</c:v>
                </c:pt>
                <c:pt idx="795">
                  <c:v>1.78</c:v>
                </c:pt>
                <c:pt idx="796">
                  <c:v>1.78</c:v>
                </c:pt>
                <c:pt idx="797">
                  <c:v>1.78</c:v>
                </c:pt>
                <c:pt idx="798">
                  <c:v>1.78</c:v>
                </c:pt>
                <c:pt idx="799">
                  <c:v>1.78</c:v>
                </c:pt>
                <c:pt idx="800">
                  <c:v>1.78</c:v>
                </c:pt>
                <c:pt idx="801">
                  <c:v>1.78</c:v>
                </c:pt>
                <c:pt idx="802">
                  <c:v>1.78</c:v>
                </c:pt>
                <c:pt idx="803">
                  <c:v>1.78</c:v>
                </c:pt>
                <c:pt idx="804">
                  <c:v>1.78</c:v>
                </c:pt>
                <c:pt idx="805">
                  <c:v>1.78</c:v>
                </c:pt>
                <c:pt idx="806">
                  <c:v>1.78</c:v>
                </c:pt>
                <c:pt idx="807">
                  <c:v>1.78</c:v>
                </c:pt>
                <c:pt idx="808">
                  <c:v>1.78</c:v>
                </c:pt>
                <c:pt idx="809">
                  <c:v>1.78</c:v>
                </c:pt>
                <c:pt idx="810">
                  <c:v>1.78</c:v>
                </c:pt>
                <c:pt idx="811">
                  <c:v>1.78</c:v>
                </c:pt>
                <c:pt idx="812">
                  <c:v>1.78</c:v>
                </c:pt>
                <c:pt idx="813">
                  <c:v>1.78</c:v>
                </c:pt>
                <c:pt idx="814">
                  <c:v>1.78</c:v>
                </c:pt>
                <c:pt idx="815">
                  <c:v>1.78</c:v>
                </c:pt>
                <c:pt idx="816">
                  <c:v>1.78</c:v>
                </c:pt>
                <c:pt idx="817">
                  <c:v>1.78</c:v>
                </c:pt>
                <c:pt idx="818">
                  <c:v>1.78</c:v>
                </c:pt>
                <c:pt idx="819">
                  <c:v>1.78</c:v>
                </c:pt>
                <c:pt idx="820">
                  <c:v>1.78</c:v>
                </c:pt>
                <c:pt idx="821">
                  <c:v>1.78</c:v>
                </c:pt>
                <c:pt idx="822">
                  <c:v>1.78</c:v>
                </c:pt>
                <c:pt idx="823">
                  <c:v>1.78</c:v>
                </c:pt>
                <c:pt idx="824">
                  <c:v>1.78</c:v>
                </c:pt>
                <c:pt idx="825">
                  <c:v>1.78</c:v>
                </c:pt>
                <c:pt idx="826">
                  <c:v>1.78</c:v>
                </c:pt>
                <c:pt idx="827">
                  <c:v>1.78</c:v>
                </c:pt>
                <c:pt idx="828">
                  <c:v>1.78</c:v>
                </c:pt>
                <c:pt idx="829">
                  <c:v>1.78</c:v>
                </c:pt>
                <c:pt idx="830">
                  <c:v>1.78</c:v>
                </c:pt>
                <c:pt idx="831">
                  <c:v>1.78</c:v>
                </c:pt>
                <c:pt idx="832">
                  <c:v>1.78</c:v>
                </c:pt>
                <c:pt idx="833">
                  <c:v>1.78</c:v>
                </c:pt>
                <c:pt idx="834">
                  <c:v>1.78</c:v>
                </c:pt>
                <c:pt idx="835">
                  <c:v>1.78</c:v>
                </c:pt>
                <c:pt idx="836">
                  <c:v>1.78</c:v>
                </c:pt>
                <c:pt idx="837">
                  <c:v>1.78</c:v>
                </c:pt>
                <c:pt idx="838">
                  <c:v>1.78</c:v>
                </c:pt>
                <c:pt idx="839">
                  <c:v>1.78</c:v>
                </c:pt>
                <c:pt idx="840">
                  <c:v>1.78</c:v>
                </c:pt>
                <c:pt idx="841">
                  <c:v>1.78</c:v>
                </c:pt>
                <c:pt idx="842">
                  <c:v>1.78</c:v>
                </c:pt>
                <c:pt idx="843">
                  <c:v>1.78</c:v>
                </c:pt>
                <c:pt idx="844">
                  <c:v>1.78</c:v>
                </c:pt>
                <c:pt idx="845">
                  <c:v>1.78</c:v>
                </c:pt>
                <c:pt idx="846">
                  <c:v>1.78</c:v>
                </c:pt>
                <c:pt idx="847">
                  <c:v>1.78</c:v>
                </c:pt>
                <c:pt idx="848">
                  <c:v>1.78</c:v>
                </c:pt>
                <c:pt idx="849">
                  <c:v>1.78</c:v>
                </c:pt>
                <c:pt idx="850">
                  <c:v>1.78</c:v>
                </c:pt>
                <c:pt idx="851">
                  <c:v>1.78</c:v>
                </c:pt>
                <c:pt idx="852">
                  <c:v>1.78</c:v>
                </c:pt>
                <c:pt idx="853">
                  <c:v>1.78</c:v>
                </c:pt>
                <c:pt idx="854">
                  <c:v>1.78</c:v>
                </c:pt>
                <c:pt idx="855">
                  <c:v>1.78</c:v>
                </c:pt>
                <c:pt idx="856">
                  <c:v>1.78</c:v>
                </c:pt>
                <c:pt idx="857">
                  <c:v>1.78</c:v>
                </c:pt>
                <c:pt idx="858">
                  <c:v>1.78</c:v>
                </c:pt>
                <c:pt idx="859">
                  <c:v>1.78</c:v>
                </c:pt>
                <c:pt idx="860">
                  <c:v>1.78</c:v>
                </c:pt>
                <c:pt idx="861">
                  <c:v>1.78</c:v>
                </c:pt>
                <c:pt idx="862">
                  <c:v>1.78</c:v>
                </c:pt>
                <c:pt idx="863">
                  <c:v>1.78</c:v>
                </c:pt>
                <c:pt idx="864">
                  <c:v>1.78</c:v>
                </c:pt>
                <c:pt idx="865">
                  <c:v>1.78</c:v>
                </c:pt>
                <c:pt idx="866">
                  <c:v>1.78</c:v>
                </c:pt>
                <c:pt idx="867">
                  <c:v>1.78</c:v>
                </c:pt>
                <c:pt idx="868">
                  <c:v>1.78</c:v>
                </c:pt>
                <c:pt idx="869">
                  <c:v>1.78</c:v>
                </c:pt>
                <c:pt idx="870">
                  <c:v>1.78</c:v>
                </c:pt>
                <c:pt idx="871">
                  <c:v>1.78</c:v>
                </c:pt>
                <c:pt idx="872">
                  <c:v>1.78</c:v>
                </c:pt>
                <c:pt idx="873">
                  <c:v>1.78</c:v>
                </c:pt>
                <c:pt idx="874">
                  <c:v>1.78</c:v>
                </c:pt>
                <c:pt idx="875">
                  <c:v>1.78</c:v>
                </c:pt>
                <c:pt idx="876">
                  <c:v>1.78</c:v>
                </c:pt>
                <c:pt idx="877">
                  <c:v>1.78</c:v>
                </c:pt>
                <c:pt idx="878">
                  <c:v>1.78</c:v>
                </c:pt>
                <c:pt idx="879">
                  <c:v>1.78</c:v>
                </c:pt>
                <c:pt idx="880">
                  <c:v>1.78</c:v>
                </c:pt>
                <c:pt idx="881">
                  <c:v>1.78</c:v>
                </c:pt>
                <c:pt idx="882">
                  <c:v>1.78</c:v>
                </c:pt>
                <c:pt idx="883">
                  <c:v>1.78</c:v>
                </c:pt>
                <c:pt idx="884">
                  <c:v>1.78</c:v>
                </c:pt>
                <c:pt idx="885">
                  <c:v>1.78</c:v>
                </c:pt>
                <c:pt idx="886">
                  <c:v>1.78</c:v>
                </c:pt>
                <c:pt idx="887">
                  <c:v>1.78</c:v>
                </c:pt>
                <c:pt idx="888">
                  <c:v>1.78</c:v>
                </c:pt>
                <c:pt idx="889">
                  <c:v>1.78</c:v>
                </c:pt>
                <c:pt idx="890">
                  <c:v>1.78</c:v>
                </c:pt>
                <c:pt idx="891">
                  <c:v>1.78</c:v>
                </c:pt>
                <c:pt idx="892">
                  <c:v>1.78</c:v>
                </c:pt>
                <c:pt idx="893">
                  <c:v>1.78</c:v>
                </c:pt>
                <c:pt idx="894">
                  <c:v>1.78</c:v>
                </c:pt>
                <c:pt idx="895">
                  <c:v>1.78</c:v>
                </c:pt>
                <c:pt idx="896">
                  <c:v>1.78</c:v>
                </c:pt>
                <c:pt idx="897">
                  <c:v>1.78</c:v>
                </c:pt>
                <c:pt idx="898">
                  <c:v>1.78</c:v>
                </c:pt>
                <c:pt idx="899">
                  <c:v>1.78</c:v>
                </c:pt>
                <c:pt idx="900">
                  <c:v>1.78</c:v>
                </c:pt>
                <c:pt idx="901">
                  <c:v>1.78</c:v>
                </c:pt>
                <c:pt idx="902">
                  <c:v>1.78</c:v>
                </c:pt>
                <c:pt idx="903">
                  <c:v>1.78</c:v>
                </c:pt>
                <c:pt idx="904">
                  <c:v>1.78</c:v>
                </c:pt>
                <c:pt idx="905">
                  <c:v>1.78</c:v>
                </c:pt>
                <c:pt idx="906">
                  <c:v>1.78</c:v>
                </c:pt>
                <c:pt idx="907">
                  <c:v>1.78</c:v>
                </c:pt>
                <c:pt idx="908">
                  <c:v>1.78</c:v>
                </c:pt>
                <c:pt idx="909">
                  <c:v>1.78</c:v>
                </c:pt>
                <c:pt idx="910">
                  <c:v>1.78</c:v>
                </c:pt>
                <c:pt idx="911">
                  <c:v>1.78</c:v>
                </c:pt>
                <c:pt idx="912">
                  <c:v>1.78</c:v>
                </c:pt>
                <c:pt idx="913">
                  <c:v>1.78</c:v>
                </c:pt>
                <c:pt idx="914">
                  <c:v>1.78</c:v>
                </c:pt>
                <c:pt idx="915">
                  <c:v>1.78</c:v>
                </c:pt>
                <c:pt idx="916">
                  <c:v>1.78</c:v>
                </c:pt>
                <c:pt idx="917">
                  <c:v>1.78</c:v>
                </c:pt>
                <c:pt idx="918">
                  <c:v>1.78</c:v>
                </c:pt>
                <c:pt idx="919">
                  <c:v>1.78</c:v>
                </c:pt>
                <c:pt idx="920">
                  <c:v>1.78</c:v>
                </c:pt>
                <c:pt idx="921">
                  <c:v>1.78</c:v>
                </c:pt>
                <c:pt idx="922">
                  <c:v>1.78</c:v>
                </c:pt>
                <c:pt idx="923">
                  <c:v>1.78</c:v>
                </c:pt>
                <c:pt idx="924">
                  <c:v>1.78</c:v>
                </c:pt>
                <c:pt idx="925">
                  <c:v>1.78</c:v>
                </c:pt>
                <c:pt idx="926">
                  <c:v>1.78</c:v>
                </c:pt>
                <c:pt idx="927">
                  <c:v>1.78</c:v>
                </c:pt>
                <c:pt idx="928">
                  <c:v>1.78</c:v>
                </c:pt>
                <c:pt idx="929">
                  <c:v>1.78</c:v>
                </c:pt>
                <c:pt idx="930">
                  <c:v>1.78</c:v>
                </c:pt>
                <c:pt idx="931">
                  <c:v>1.78</c:v>
                </c:pt>
                <c:pt idx="932">
                  <c:v>1.78</c:v>
                </c:pt>
                <c:pt idx="933">
                  <c:v>1.78</c:v>
                </c:pt>
                <c:pt idx="934">
                  <c:v>1.78</c:v>
                </c:pt>
                <c:pt idx="935">
                  <c:v>1.78</c:v>
                </c:pt>
                <c:pt idx="936">
                  <c:v>1.78</c:v>
                </c:pt>
                <c:pt idx="937">
                  <c:v>1.78</c:v>
                </c:pt>
                <c:pt idx="938">
                  <c:v>1.78</c:v>
                </c:pt>
                <c:pt idx="939">
                  <c:v>1.78</c:v>
                </c:pt>
                <c:pt idx="940">
                  <c:v>1.78</c:v>
                </c:pt>
                <c:pt idx="941">
                  <c:v>1.78</c:v>
                </c:pt>
                <c:pt idx="942">
                  <c:v>1.78</c:v>
                </c:pt>
                <c:pt idx="943">
                  <c:v>1.78</c:v>
                </c:pt>
                <c:pt idx="944">
                  <c:v>1.78</c:v>
                </c:pt>
                <c:pt idx="945">
                  <c:v>1.78</c:v>
                </c:pt>
                <c:pt idx="946">
                  <c:v>1.78</c:v>
                </c:pt>
                <c:pt idx="947">
                  <c:v>1.78</c:v>
                </c:pt>
                <c:pt idx="948">
                  <c:v>1.78</c:v>
                </c:pt>
                <c:pt idx="949">
                  <c:v>1.78</c:v>
                </c:pt>
                <c:pt idx="950">
                  <c:v>1.78</c:v>
                </c:pt>
                <c:pt idx="951">
                  <c:v>1.78</c:v>
                </c:pt>
                <c:pt idx="952">
                  <c:v>1.78</c:v>
                </c:pt>
                <c:pt idx="953">
                  <c:v>1.78</c:v>
                </c:pt>
                <c:pt idx="954">
                  <c:v>1.78</c:v>
                </c:pt>
                <c:pt idx="955">
                  <c:v>1.78</c:v>
                </c:pt>
                <c:pt idx="956">
                  <c:v>1.78</c:v>
                </c:pt>
                <c:pt idx="957">
                  <c:v>1.78</c:v>
                </c:pt>
                <c:pt idx="958">
                  <c:v>1.78</c:v>
                </c:pt>
                <c:pt idx="959">
                  <c:v>1.78</c:v>
                </c:pt>
                <c:pt idx="960">
                  <c:v>1.78</c:v>
                </c:pt>
                <c:pt idx="961">
                  <c:v>1.78</c:v>
                </c:pt>
                <c:pt idx="962">
                  <c:v>1.78</c:v>
                </c:pt>
                <c:pt idx="963">
                  <c:v>1.78</c:v>
                </c:pt>
                <c:pt idx="964">
                  <c:v>1.78</c:v>
                </c:pt>
                <c:pt idx="965">
                  <c:v>1.78</c:v>
                </c:pt>
                <c:pt idx="966">
                  <c:v>1.78</c:v>
                </c:pt>
                <c:pt idx="967">
                  <c:v>1.78</c:v>
                </c:pt>
                <c:pt idx="968">
                  <c:v>1.78</c:v>
                </c:pt>
                <c:pt idx="969">
                  <c:v>1.78</c:v>
                </c:pt>
                <c:pt idx="970">
                  <c:v>1.78</c:v>
                </c:pt>
                <c:pt idx="971">
                  <c:v>1.78</c:v>
                </c:pt>
                <c:pt idx="972">
                  <c:v>1.78</c:v>
                </c:pt>
                <c:pt idx="973">
                  <c:v>1.78</c:v>
                </c:pt>
                <c:pt idx="974">
                  <c:v>1.78</c:v>
                </c:pt>
                <c:pt idx="975">
                  <c:v>1.78</c:v>
                </c:pt>
                <c:pt idx="976">
                  <c:v>1.78</c:v>
                </c:pt>
                <c:pt idx="977">
                  <c:v>1.78</c:v>
                </c:pt>
                <c:pt idx="978">
                  <c:v>1.78</c:v>
                </c:pt>
                <c:pt idx="979">
                  <c:v>1.78</c:v>
                </c:pt>
                <c:pt idx="980">
                  <c:v>1.78</c:v>
                </c:pt>
                <c:pt idx="981">
                  <c:v>1.78</c:v>
                </c:pt>
                <c:pt idx="982">
                  <c:v>1.78</c:v>
                </c:pt>
                <c:pt idx="983">
                  <c:v>1.78</c:v>
                </c:pt>
                <c:pt idx="984">
                  <c:v>1.78</c:v>
                </c:pt>
                <c:pt idx="985">
                  <c:v>1.78</c:v>
                </c:pt>
                <c:pt idx="986">
                  <c:v>1.78</c:v>
                </c:pt>
                <c:pt idx="987">
                  <c:v>1.78</c:v>
                </c:pt>
                <c:pt idx="988">
                  <c:v>1.78</c:v>
                </c:pt>
                <c:pt idx="989">
                  <c:v>1.78</c:v>
                </c:pt>
                <c:pt idx="990">
                  <c:v>1.78</c:v>
                </c:pt>
                <c:pt idx="991">
                  <c:v>1.78</c:v>
                </c:pt>
                <c:pt idx="992">
                  <c:v>1.78</c:v>
                </c:pt>
                <c:pt idx="993">
                  <c:v>1.78</c:v>
                </c:pt>
                <c:pt idx="994">
                  <c:v>1.78</c:v>
                </c:pt>
                <c:pt idx="995">
                  <c:v>1.78</c:v>
                </c:pt>
                <c:pt idx="996">
                  <c:v>1.78</c:v>
                </c:pt>
                <c:pt idx="997">
                  <c:v>1.78</c:v>
                </c:pt>
                <c:pt idx="998">
                  <c:v>1.78</c:v>
                </c:pt>
                <c:pt idx="999">
                  <c:v>1.78</c:v>
                </c:pt>
                <c:pt idx="1000">
                  <c:v>1.78</c:v>
                </c:pt>
                <c:pt idx="1001">
                  <c:v>1.78</c:v>
                </c:pt>
                <c:pt idx="1002">
                  <c:v>1.78</c:v>
                </c:pt>
                <c:pt idx="1003">
                  <c:v>1.78</c:v>
                </c:pt>
                <c:pt idx="1004">
                  <c:v>1.78</c:v>
                </c:pt>
                <c:pt idx="1005">
                  <c:v>1.78</c:v>
                </c:pt>
                <c:pt idx="1006">
                  <c:v>1.78</c:v>
                </c:pt>
                <c:pt idx="1007">
                  <c:v>1.78</c:v>
                </c:pt>
                <c:pt idx="1008">
                  <c:v>1.78</c:v>
                </c:pt>
                <c:pt idx="1009">
                  <c:v>1.78</c:v>
                </c:pt>
                <c:pt idx="1010">
                  <c:v>1.78</c:v>
                </c:pt>
                <c:pt idx="1011">
                  <c:v>1.78</c:v>
                </c:pt>
                <c:pt idx="1012">
                  <c:v>1.78</c:v>
                </c:pt>
                <c:pt idx="1013">
                  <c:v>1.78</c:v>
                </c:pt>
                <c:pt idx="1014">
                  <c:v>1.78</c:v>
                </c:pt>
                <c:pt idx="1015">
                  <c:v>1.78</c:v>
                </c:pt>
                <c:pt idx="1016">
                  <c:v>1.78</c:v>
                </c:pt>
                <c:pt idx="1017">
                  <c:v>1.78</c:v>
                </c:pt>
                <c:pt idx="1018">
                  <c:v>1.78</c:v>
                </c:pt>
                <c:pt idx="1019">
                  <c:v>1.78</c:v>
                </c:pt>
                <c:pt idx="1020">
                  <c:v>1.78</c:v>
                </c:pt>
                <c:pt idx="1021">
                  <c:v>1.78</c:v>
                </c:pt>
                <c:pt idx="1022">
                  <c:v>1.78</c:v>
                </c:pt>
                <c:pt idx="1023">
                  <c:v>1.78</c:v>
                </c:pt>
                <c:pt idx="1024">
                  <c:v>1.78</c:v>
                </c:pt>
                <c:pt idx="1025">
                  <c:v>1.78</c:v>
                </c:pt>
                <c:pt idx="1026">
                  <c:v>1.78</c:v>
                </c:pt>
                <c:pt idx="1027">
                  <c:v>1.78</c:v>
                </c:pt>
                <c:pt idx="1028">
                  <c:v>1.78</c:v>
                </c:pt>
                <c:pt idx="1029">
                  <c:v>1.78</c:v>
                </c:pt>
                <c:pt idx="1030">
                  <c:v>1.78</c:v>
                </c:pt>
                <c:pt idx="1031">
                  <c:v>1.78</c:v>
                </c:pt>
                <c:pt idx="1032">
                  <c:v>1.78</c:v>
                </c:pt>
                <c:pt idx="1033">
                  <c:v>1.78</c:v>
                </c:pt>
                <c:pt idx="1034">
                  <c:v>1.78</c:v>
                </c:pt>
                <c:pt idx="1035">
                  <c:v>1.78</c:v>
                </c:pt>
                <c:pt idx="1036">
                  <c:v>1.78</c:v>
                </c:pt>
                <c:pt idx="1037">
                  <c:v>1.78</c:v>
                </c:pt>
                <c:pt idx="1038">
                  <c:v>1.78</c:v>
                </c:pt>
                <c:pt idx="1039">
                  <c:v>1.78</c:v>
                </c:pt>
                <c:pt idx="1040">
                  <c:v>1.78</c:v>
                </c:pt>
                <c:pt idx="1041">
                  <c:v>1.78</c:v>
                </c:pt>
                <c:pt idx="1042">
                  <c:v>1.78</c:v>
                </c:pt>
                <c:pt idx="1043">
                  <c:v>1.78</c:v>
                </c:pt>
                <c:pt idx="1044">
                  <c:v>1.78</c:v>
                </c:pt>
                <c:pt idx="1045">
                  <c:v>1.78</c:v>
                </c:pt>
                <c:pt idx="1046">
                  <c:v>1.78</c:v>
                </c:pt>
                <c:pt idx="1047">
                  <c:v>1.78</c:v>
                </c:pt>
                <c:pt idx="1048">
                  <c:v>1.78</c:v>
                </c:pt>
                <c:pt idx="1049">
                  <c:v>1.78</c:v>
                </c:pt>
                <c:pt idx="1050">
                  <c:v>1.78</c:v>
                </c:pt>
                <c:pt idx="1051">
                  <c:v>1.78</c:v>
                </c:pt>
                <c:pt idx="1052">
                  <c:v>1.78</c:v>
                </c:pt>
                <c:pt idx="1053">
                  <c:v>1.78</c:v>
                </c:pt>
                <c:pt idx="1054">
                  <c:v>1.78</c:v>
                </c:pt>
                <c:pt idx="1055">
                  <c:v>1.78</c:v>
                </c:pt>
                <c:pt idx="1056">
                  <c:v>1.78</c:v>
                </c:pt>
                <c:pt idx="1057">
                  <c:v>1.78</c:v>
                </c:pt>
                <c:pt idx="1058">
                  <c:v>1.78</c:v>
                </c:pt>
                <c:pt idx="1059">
                  <c:v>1.78</c:v>
                </c:pt>
                <c:pt idx="1060">
                  <c:v>1.78</c:v>
                </c:pt>
                <c:pt idx="1061">
                  <c:v>1.78</c:v>
                </c:pt>
                <c:pt idx="1062">
                  <c:v>1.78</c:v>
                </c:pt>
                <c:pt idx="1063">
                  <c:v>1.78</c:v>
                </c:pt>
                <c:pt idx="1064">
                  <c:v>1.78</c:v>
                </c:pt>
                <c:pt idx="1065">
                  <c:v>1.78</c:v>
                </c:pt>
                <c:pt idx="1066">
                  <c:v>1.78</c:v>
                </c:pt>
                <c:pt idx="1067">
                  <c:v>1.78</c:v>
                </c:pt>
                <c:pt idx="1068">
                  <c:v>1.78</c:v>
                </c:pt>
                <c:pt idx="1069">
                  <c:v>1.78</c:v>
                </c:pt>
                <c:pt idx="1070">
                  <c:v>1.78</c:v>
                </c:pt>
                <c:pt idx="1071">
                  <c:v>1.78</c:v>
                </c:pt>
                <c:pt idx="1072">
                  <c:v>1.78</c:v>
                </c:pt>
                <c:pt idx="1073">
                  <c:v>1.78</c:v>
                </c:pt>
                <c:pt idx="1074">
                  <c:v>1.78</c:v>
                </c:pt>
                <c:pt idx="1075">
                  <c:v>1.78</c:v>
                </c:pt>
                <c:pt idx="1076">
                  <c:v>1.78</c:v>
                </c:pt>
                <c:pt idx="1077">
                  <c:v>1.78</c:v>
                </c:pt>
                <c:pt idx="1078">
                  <c:v>1.78</c:v>
                </c:pt>
                <c:pt idx="1079">
                  <c:v>1.78</c:v>
                </c:pt>
                <c:pt idx="1080">
                  <c:v>1.78</c:v>
                </c:pt>
                <c:pt idx="1081">
                  <c:v>1.78</c:v>
                </c:pt>
                <c:pt idx="1082">
                  <c:v>1.78</c:v>
                </c:pt>
                <c:pt idx="1083">
                  <c:v>1.78</c:v>
                </c:pt>
                <c:pt idx="1084">
                  <c:v>1.78</c:v>
                </c:pt>
                <c:pt idx="1085">
                  <c:v>1.78</c:v>
                </c:pt>
                <c:pt idx="1086">
                  <c:v>1.78</c:v>
                </c:pt>
                <c:pt idx="1087">
                  <c:v>1.78</c:v>
                </c:pt>
                <c:pt idx="1088">
                  <c:v>1.78</c:v>
                </c:pt>
                <c:pt idx="1089">
                  <c:v>1.78</c:v>
                </c:pt>
                <c:pt idx="1090">
                  <c:v>1.78</c:v>
                </c:pt>
                <c:pt idx="1091">
                  <c:v>1.78</c:v>
                </c:pt>
                <c:pt idx="1092">
                  <c:v>1.78</c:v>
                </c:pt>
                <c:pt idx="1093">
                  <c:v>1.78</c:v>
                </c:pt>
                <c:pt idx="1094">
                  <c:v>1.78</c:v>
                </c:pt>
                <c:pt idx="1095">
                  <c:v>1.78</c:v>
                </c:pt>
                <c:pt idx="1096">
                  <c:v>1.78</c:v>
                </c:pt>
                <c:pt idx="1097">
                  <c:v>1.78</c:v>
                </c:pt>
                <c:pt idx="1098">
                  <c:v>1.78</c:v>
                </c:pt>
                <c:pt idx="1099">
                  <c:v>1.78</c:v>
                </c:pt>
                <c:pt idx="1100">
                  <c:v>1.78</c:v>
                </c:pt>
                <c:pt idx="1101">
                  <c:v>1.78</c:v>
                </c:pt>
                <c:pt idx="1102">
                  <c:v>1.78</c:v>
                </c:pt>
                <c:pt idx="1103">
                  <c:v>1.78</c:v>
                </c:pt>
                <c:pt idx="1104">
                  <c:v>1.78</c:v>
                </c:pt>
                <c:pt idx="1105">
                  <c:v>1.78</c:v>
                </c:pt>
                <c:pt idx="1106">
                  <c:v>1.78</c:v>
                </c:pt>
                <c:pt idx="1107">
                  <c:v>1.78</c:v>
                </c:pt>
                <c:pt idx="1108">
                  <c:v>1.78</c:v>
                </c:pt>
                <c:pt idx="1109">
                  <c:v>1.78</c:v>
                </c:pt>
                <c:pt idx="1110">
                  <c:v>1.78</c:v>
                </c:pt>
                <c:pt idx="1111">
                  <c:v>1.78</c:v>
                </c:pt>
                <c:pt idx="1112">
                  <c:v>1.78</c:v>
                </c:pt>
                <c:pt idx="1113">
                  <c:v>1.78</c:v>
                </c:pt>
                <c:pt idx="1114">
                  <c:v>1.78</c:v>
                </c:pt>
                <c:pt idx="1115">
                  <c:v>1.78</c:v>
                </c:pt>
                <c:pt idx="1116">
                  <c:v>1.78</c:v>
                </c:pt>
                <c:pt idx="1117">
                  <c:v>1.78</c:v>
                </c:pt>
                <c:pt idx="1118">
                  <c:v>1.78</c:v>
                </c:pt>
                <c:pt idx="1119">
                  <c:v>1.78</c:v>
                </c:pt>
                <c:pt idx="1120">
                  <c:v>1.78</c:v>
                </c:pt>
                <c:pt idx="1121">
                  <c:v>1.78</c:v>
                </c:pt>
                <c:pt idx="1122">
                  <c:v>1.78</c:v>
                </c:pt>
                <c:pt idx="1123">
                  <c:v>1.78</c:v>
                </c:pt>
                <c:pt idx="1124">
                  <c:v>1.78</c:v>
                </c:pt>
                <c:pt idx="1125">
                  <c:v>1.78</c:v>
                </c:pt>
                <c:pt idx="1126">
                  <c:v>1.78</c:v>
                </c:pt>
                <c:pt idx="1127">
                  <c:v>1.78</c:v>
                </c:pt>
                <c:pt idx="1128">
                  <c:v>1.78</c:v>
                </c:pt>
                <c:pt idx="1129">
                  <c:v>1.78</c:v>
                </c:pt>
                <c:pt idx="1130">
                  <c:v>1.78</c:v>
                </c:pt>
                <c:pt idx="1131">
                  <c:v>1.78</c:v>
                </c:pt>
                <c:pt idx="1132">
                  <c:v>1.78</c:v>
                </c:pt>
                <c:pt idx="1133">
                  <c:v>1.78</c:v>
                </c:pt>
                <c:pt idx="1134">
                  <c:v>1.78</c:v>
                </c:pt>
                <c:pt idx="1135">
                  <c:v>1.78</c:v>
                </c:pt>
                <c:pt idx="1136">
                  <c:v>1.78</c:v>
                </c:pt>
                <c:pt idx="1137">
                  <c:v>1.78</c:v>
                </c:pt>
                <c:pt idx="1138">
                  <c:v>1.78</c:v>
                </c:pt>
                <c:pt idx="1139">
                  <c:v>1.78</c:v>
                </c:pt>
                <c:pt idx="1140">
                  <c:v>1.78</c:v>
                </c:pt>
                <c:pt idx="1141">
                  <c:v>1.78</c:v>
                </c:pt>
                <c:pt idx="1142">
                  <c:v>1.78</c:v>
                </c:pt>
                <c:pt idx="1143">
                  <c:v>1.78</c:v>
                </c:pt>
                <c:pt idx="1144">
                  <c:v>1.78</c:v>
                </c:pt>
                <c:pt idx="1145">
                  <c:v>1.78</c:v>
                </c:pt>
                <c:pt idx="1146">
                  <c:v>1.78</c:v>
                </c:pt>
                <c:pt idx="1147">
                  <c:v>1.78</c:v>
                </c:pt>
                <c:pt idx="1148">
                  <c:v>1.78</c:v>
                </c:pt>
                <c:pt idx="1149">
                  <c:v>1.78</c:v>
                </c:pt>
                <c:pt idx="1150">
                  <c:v>1.78</c:v>
                </c:pt>
                <c:pt idx="1151">
                  <c:v>1.78</c:v>
                </c:pt>
                <c:pt idx="1152">
                  <c:v>1.78</c:v>
                </c:pt>
                <c:pt idx="1153">
                  <c:v>1.78</c:v>
                </c:pt>
                <c:pt idx="1154">
                  <c:v>1.78</c:v>
                </c:pt>
                <c:pt idx="1155">
                  <c:v>1.78</c:v>
                </c:pt>
                <c:pt idx="1156">
                  <c:v>1.78</c:v>
                </c:pt>
                <c:pt idx="1157">
                  <c:v>1.78</c:v>
                </c:pt>
                <c:pt idx="1158">
                  <c:v>1.78</c:v>
                </c:pt>
                <c:pt idx="1159">
                  <c:v>1.78</c:v>
                </c:pt>
                <c:pt idx="1160">
                  <c:v>1.78</c:v>
                </c:pt>
                <c:pt idx="1161">
                  <c:v>1.78</c:v>
                </c:pt>
                <c:pt idx="1162">
                  <c:v>1.78</c:v>
                </c:pt>
                <c:pt idx="1163">
                  <c:v>1.78</c:v>
                </c:pt>
                <c:pt idx="1164">
                  <c:v>1.78</c:v>
                </c:pt>
                <c:pt idx="1165">
                  <c:v>1.78</c:v>
                </c:pt>
                <c:pt idx="1166">
                  <c:v>1.78</c:v>
                </c:pt>
                <c:pt idx="1167">
                  <c:v>1.78</c:v>
                </c:pt>
                <c:pt idx="1168">
                  <c:v>1.78</c:v>
                </c:pt>
                <c:pt idx="1169">
                  <c:v>1.78</c:v>
                </c:pt>
                <c:pt idx="1170">
                  <c:v>1.78</c:v>
                </c:pt>
                <c:pt idx="1171">
                  <c:v>1.78</c:v>
                </c:pt>
                <c:pt idx="1172">
                  <c:v>1.78</c:v>
                </c:pt>
                <c:pt idx="1173">
                  <c:v>1.78</c:v>
                </c:pt>
                <c:pt idx="1174">
                  <c:v>1.78</c:v>
                </c:pt>
                <c:pt idx="1175">
                  <c:v>1.78</c:v>
                </c:pt>
                <c:pt idx="1176">
                  <c:v>1.78</c:v>
                </c:pt>
                <c:pt idx="1177">
                  <c:v>1.78</c:v>
                </c:pt>
                <c:pt idx="1178">
                  <c:v>1.78</c:v>
                </c:pt>
                <c:pt idx="1179">
                  <c:v>1.78</c:v>
                </c:pt>
                <c:pt idx="1180">
                  <c:v>1.78</c:v>
                </c:pt>
                <c:pt idx="1181">
                  <c:v>1.78</c:v>
                </c:pt>
                <c:pt idx="1182">
                  <c:v>1.78</c:v>
                </c:pt>
                <c:pt idx="1183">
                  <c:v>1.78</c:v>
                </c:pt>
                <c:pt idx="1184">
                  <c:v>1.78</c:v>
                </c:pt>
                <c:pt idx="1185">
                  <c:v>1.78</c:v>
                </c:pt>
                <c:pt idx="1186">
                  <c:v>1.78</c:v>
                </c:pt>
                <c:pt idx="1187">
                  <c:v>1.78</c:v>
                </c:pt>
                <c:pt idx="1188">
                  <c:v>1.78</c:v>
                </c:pt>
                <c:pt idx="1189">
                  <c:v>1.78</c:v>
                </c:pt>
                <c:pt idx="1190">
                  <c:v>1.78</c:v>
                </c:pt>
                <c:pt idx="1191">
                  <c:v>1.78</c:v>
                </c:pt>
                <c:pt idx="1192">
                  <c:v>1.78</c:v>
                </c:pt>
                <c:pt idx="1193">
                  <c:v>1.78</c:v>
                </c:pt>
                <c:pt idx="1194">
                  <c:v>1.78</c:v>
                </c:pt>
                <c:pt idx="1195">
                  <c:v>1.78</c:v>
                </c:pt>
                <c:pt idx="1196">
                  <c:v>1.78</c:v>
                </c:pt>
                <c:pt idx="1197">
                  <c:v>1.78</c:v>
                </c:pt>
                <c:pt idx="1198">
                  <c:v>1.78</c:v>
                </c:pt>
                <c:pt idx="1199">
                  <c:v>1.78</c:v>
                </c:pt>
                <c:pt idx="1200">
                  <c:v>1.78</c:v>
                </c:pt>
                <c:pt idx="1201">
                  <c:v>1.78</c:v>
                </c:pt>
                <c:pt idx="1202">
                  <c:v>1.78</c:v>
                </c:pt>
                <c:pt idx="1203">
                  <c:v>1.78</c:v>
                </c:pt>
                <c:pt idx="1204">
                  <c:v>1.78</c:v>
                </c:pt>
                <c:pt idx="1205">
                  <c:v>1.78</c:v>
                </c:pt>
                <c:pt idx="1206">
                  <c:v>1.78</c:v>
                </c:pt>
                <c:pt idx="1207">
                  <c:v>1.78</c:v>
                </c:pt>
                <c:pt idx="1208">
                  <c:v>1.78</c:v>
                </c:pt>
                <c:pt idx="1209">
                  <c:v>1.78</c:v>
                </c:pt>
                <c:pt idx="1210">
                  <c:v>1.78</c:v>
                </c:pt>
                <c:pt idx="1211">
                  <c:v>1.78</c:v>
                </c:pt>
                <c:pt idx="1212">
                  <c:v>1.78</c:v>
                </c:pt>
                <c:pt idx="1213">
                  <c:v>1.78</c:v>
                </c:pt>
                <c:pt idx="1214">
                  <c:v>1.78</c:v>
                </c:pt>
                <c:pt idx="1215">
                  <c:v>1.78</c:v>
                </c:pt>
                <c:pt idx="1216">
                  <c:v>1.78</c:v>
                </c:pt>
                <c:pt idx="1217">
                  <c:v>1.78</c:v>
                </c:pt>
                <c:pt idx="1218">
                  <c:v>1.78</c:v>
                </c:pt>
                <c:pt idx="1219">
                  <c:v>1.78</c:v>
                </c:pt>
                <c:pt idx="1220">
                  <c:v>1.78</c:v>
                </c:pt>
                <c:pt idx="1221">
                  <c:v>1.78</c:v>
                </c:pt>
                <c:pt idx="1222">
                  <c:v>1.78</c:v>
                </c:pt>
                <c:pt idx="1223">
                  <c:v>1.78</c:v>
                </c:pt>
                <c:pt idx="1224">
                  <c:v>1.78</c:v>
                </c:pt>
                <c:pt idx="1225">
                  <c:v>1.78</c:v>
                </c:pt>
                <c:pt idx="1226">
                  <c:v>1.78</c:v>
                </c:pt>
                <c:pt idx="1227">
                  <c:v>1.78</c:v>
                </c:pt>
                <c:pt idx="1228">
                  <c:v>1.78</c:v>
                </c:pt>
                <c:pt idx="1229">
                  <c:v>1.78</c:v>
                </c:pt>
                <c:pt idx="1230">
                  <c:v>1.78</c:v>
                </c:pt>
                <c:pt idx="1231">
                  <c:v>1.78</c:v>
                </c:pt>
                <c:pt idx="1232">
                  <c:v>1.78</c:v>
                </c:pt>
                <c:pt idx="1233">
                  <c:v>1.78</c:v>
                </c:pt>
                <c:pt idx="1234">
                  <c:v>1.78</c:v>
                </c:pt>
                <c:pt idx="1235">
                  <c:v>1.78</c:v>
                </c:pt>
                <c:pt idx="1236">
                  <c:v>1.78</c:v>
                </c:pt>
                <c:pt idx="1237">
                  <c:v>1.78</c:v>
                </c:pt>
                <c:pt idx="1238">
                  <c:v>1.78</c:v>
                </c:pt>
                <c:pt idx="1239">
                  <c:v>1.78</c:v>
                </c:pt>
                <c:pt idx="1240">
                  <c:v>1.78</c:v>
                </c:pt>
                <c:pt idx="1241">
                  <c:v>1.78</c:v>
                </c:pt>
                <c:pt idx="1242">
                  <c:v>1.78</c:v>
                </c:pt>
                <c:pt idx="1243">
                  <c:v>1.78</c:v>
                </c:pt>
                <c:pt idx="1244">
                  <c:v>1.78</c:v>
                </c:pt>
                <c:pt idx="1245">
                  <c:v>1.78</c:v>
                </c:pt>
                <c:pt idx="1246">
                  <c:v>1.78</c:v>
                </c:pt>
                <c:pt idx="1247">
                  <c:v>1.78</c:v>
                </c:pt>
                <c:pt idx="1248">
                  <c:v>1.78</c:v>
                </c:pt>
                <c:pt idx="1249">
                  <c:v>1.78</c:v>
                </c:pt>
                <c:pt idx="1250">
                  <c:v>1.78</c:v>
                </c:pt>
                <c:pt idx="1251">
                  <c:v>1.78</c:v>
                </c:pt>
                <c:pt idx="1252">
                  <c:v>1.78</c:v>
                </c:pt>
                <c:pt idx="1253">
                  <c:v>1.78</c:v>
                </c:pt>
                <c:pt idx="1254">
                  <c:v>1.78</c:v>
                </c:pt>
                <c:pt idx="1255">
                  <c:v>1.78</c:v>
                </c:pt>
                <c:pt idx="1256">
                  <c:v>1.78</c:v>
                </c:pt>
                <c:pt idx="1257">
                  <c:v>1.78</c:v>
                </c:pt>
                <c:pt idx="1258">
                  <c:v>1.78</c:v>
                </c:pt>
                <c:pt idx="1259">
                  <c:v>1.78</c:v>
                </c:pt>
                <c:pt idx="1260">
                  <c:v>1.78</c:v>
                </c:pt>
                <c:pt idx="1261">
                  <c:v>1.78</c:v>
                </c:pt>
                <c:pt idx="1262">
                  <c:v>1.78</c:v>
                </c:pt>
                <c:pt idx="1263">
                  <c:v>1.78</c:v>
                </c:pt>
                <c:pt idx="1264">
                  <c:v>1.78</c:v>
                </c:pt>
                <c:pt idx="1265">
                  <c:v>1.78</c:v>
                </c:pt>
                <c:pt idx="1266">
                  <c:v>1.78</c:v>
                </c:pt>
                <c:pt idx="1267">
                  <c:v>1.78</c:v>
                </c:pt>
                <c:pt idx="1268">
                  <c:v>1.78</c:v>
                </c:pt>
                <c:pt idx="1269">
                  <c:v>1.78</c:v>
                </c:pt>
                <c:pt idx="1270">
                  <c:v>1.78</c:v>
                </c:pt>
                <c:pt idx="1271">
                  <c:v>1.78</c:v>
                </c:pt>
                <c:pt idx="1272">
                  <c:v>1.78</c:v>
                </c:pt>
                <c:pt idx="1273">
                  <c:v>1.78</c:v>
                </c:pt>
                <c:pt idx="1274">
                  <c:v>1.78</c:v>
                </c:pt>
                <c:pt idx="1275">
                  <c:v>1.78</c:v>
                </c:pt>
                <c:pt idx="1276">
                  <c:v>1.78</c:v>
                </c:pt>
                <c:pt idx="1277">
                  <c:v>1.78</c:v>
                </c:pt>
                <c:pt idx="1278">
                  <c:v>1.78</c:v>
                </c:pt>
                <c:pt idx="1279">
                  <c:v>1.78</c:v>
                </c:pt>
                <c:pt idx="1280">
                  <c:v>1.78</c:v>
                </c:pt>
                <c:pt idx="1281">
                  <c:v>1.78</c:v>
                </c:pt>
                <c:pt idx="1282">
                  <c:v>1.78</c:v>
                </c:pt>
                <c:pt idx="1283">
                  <c:v>1.78</c:v>
                </c:pt>
                <c:pt idx="1284">
                  <c:v>1.78</c:v>
                </c:pt>
                <c:pt idx="1285">
                  <c:v>1.78</c:v>
                </c:pt>
                <c:pt idx="1286">
                  <c:v>1.78</c:v>
                </c:pt>
                <c:pt idx="1287">
                  <c:v>1.78</c:v>
                </c:pt>
                <c:pt idx="1288">
                  <c:v>1.78</c:v>
                </c:pt>
                <c:pt idx="1289">
                  <c:v>1.78</c:v>
                </c:pt>
                <c:pt idx="1290">
                  <c:v>1.78</c:v>
                </c:pt>
                <c:pt idx="1291">
                  <c:v>1.78</c:v>
                </c:pt>
                <c:pt idx="1292">
                  <c:v>1.78</c:v>
                </c:pt>
                <c:pt idx="1293">
                  <c:v>1.78</c:v>
                </c:pt>
                <c:pt idx="1294">
                  <c:v>1.78</c:v>
                </c:pt>
                <c:pt idx="1295">
                  <c:v>1.78</c:v>
                </c:pt>
                <c:pt idx="1296">
                  <c:v>1.78</c:v>
                </c:pt>
                <c:pt idx="1297">
                  <c:v>1.78</c:v>
                </c:pt>
                <c:pt idx="1298">
                  <c:v>1.78</c:v>
                </c:pt>
                <c:pt idx="1299">
                  <c:v>1.78</c:v>
                </c:pt>
                <c:pt idx="1300">
                  <c:v>1.78</c:v>
                </c:pt>
                <c:pt idx="1301">
                  <c:v>1.78</c:v>
                </c:pt>
                <c:pt idx="1302">
                  <c:v>1.78</c:v>
                </c:pt>
                <c:pt idx="1303">
                  <c:v>1.78</c:v>
                </c:pt>
                <c:pt idx="1304">
                  <c:v>1.78</c:v>
                </c:pt>
                <c:pt idx="1305">
                  <c:v>1.78</c:v>
                </c:pt>
                <c:pt idx="1306">
                  <c:v>1.78</c:v>
                </c:pt>
                <c:pt idx="1307">
                  <c:v>1.78</c:v>
                </c:pt>
                <c:pt idx="1308">
                  <c:v>1.78</c:v>
                </c:pt>
                <c:pt idx="1309">
                  <c:v>1.78</c:v>
                </c:pt>
                <c:pt idx="1310">
                  <c:v>1.78</c:v>
                </c:pt>
                <c:pt idx="1311">
                  <c:v>1.78</c:v>
                </c:pt>
                <c:pt idx="1312">
                  <c:v>1.78</c:v>
                </c:pt>
                <c:pt idx="1313">
                  <c:v>1.78</c:v>
                </c:pt>
                <c:pt idx="1314">
                  <c:v>1.78</c:v>
                </c:pt>
                <c:pt idx="1315">
                  <c:v>1.78</c:v>
                </c:pt>
                <c:pt idx="1316">
                  <c:v>1.78</c:v>
                </c:pt>
                <c:pt idx="1317">
                  <c:v>1.78</c:v>
                </c:pt>
                <c:pt idx="1318">
                  <c:v>1.78</c:v>
                </c:pt>
                <c:pt idx="1319">
                  <c:v>1.78</c:v>
                </c:pt>
                <c:pt idx="1320">
                  <c:v>1.78</c:v>
                </c:pt>
                <c:pt idx="1321">
                  <c:v>1.78</c:v>
                </c:pt>
                <c:pt idx="1322">
                  <c:v>1.78</c:v>
                </c:pt>
                <c:pt idx="1323">
                  <c:v>1.78</c:v>
                </c:pt>
                <c:pt idx="1324">
                  <c:v>1.78</c:v>
                </c:pt>
                <c:pt idx="1325">
                  <c:v>1.78</c:v>
                </c:pt>
                <c:pt idx="1326">
                  <c:v>1.78</c:v>
                </c:pt>
                <c:pt idx="1327">
                  <c:v>1.78</c:v>
                </c:pt>
                <c:pt idx="1328">
                  <c:v>1.78</c:v>
                </c:pt>
                <c:pt idx="1329">
                  <c:v>1.78</c:v>
                </c:pt>
                <c:pt idx="1330">
                  <c:v>1.78</c:v>
                </c:pt>
                <c:pt idx="1331">
                  <c:v>1.78</c:v>
                </c:pt>
                <c:pt idx="1332">
                  <c:v>1.78</c:v>
                </c:pt>
                <c:pt idx="1333">
                  <c:v>1.78</c:v>
                </c:pt>
                <c:pt idx="1334">
                  <c:v>1.78</c:v>
                </c:pt>
                <c:pt idx="1335">
                  <c:v>1.78</c:v>
                </c:pt>
                <c:pt idx="1336">
                  <c:v>1.78</c:v>
                </c:pt>
                <c:pt idx="1337">
                  <c:v>1.78</c:v>
                </c:pt>
                <c:pt idx="1338">
                  <c:v>1.78</c:v>
                </c:pt>
                <c:pt idx="1339">
                  <c:v>1.78</c:v>
                </c:pt>
                <c:pt idx="1340">
                  <c:v>1.78</c:v>
                </c:pt>
                <c:pt idx="1341">
                  <c:v>1.78</c:v>
                </c:pt>
                <c:pt idx="1342">
                  <c:v>1.78</c:v>
                </c:pt>
                <c:pt idx="1343">
                  <c:v>1.78</c:v>
                </c:pt>
                <c:pt idx="1344">
                  <c:v>1.78</c:v>
                </c:pt>
                <c:pt idx="1345">
                  <c:v>1.78</c:v>
                </c:pt>
                <c:pt idx="1346">
                  <c:v>1.78</c:v>
                </c:pt>
                <c:pt idx="1347">
                  <c:v>1.78</c:v>
                </c:pt>
                <c:pt idx="1348">
                  <c:v>1.78</c:v>
                </c:pt>
                <c:pt idx="1349">
                  <c:v>1.78</c:v>
                </c:pt>
                <c:pt idx="1350">
                  <c:v>1.78</c:v>
                </c:pt>
                <c:pt idx="1351">
                  <c:v>1.78</c:v>
                </c:pt>
                <c:pt idx="1352">
                  <c:v>1.78</c:v>
                </c:pt>
                <c:pt idx="1353">
                  <c:v>1.78</c:v>
                </c:pt>
                <c:pt idx="1354">
                  <c:v>1.78</c:v>
                </c:pt>
                <c:pt idx="1355">
                  <c:v>1.78</c:v>
                </c:pt>
                <c:pt idx="1356">
                  <c:v>1.78</c:v>
                </c:pt>
                <c:pt idx="1357">
                  <c:v>1.78</c:v>
                </c:pt>
                <c:pt idx="1358">
                  <c:v>1.78</c:v>
                </c:pt>
                <c:pt idx="1359">
                  <c:v>1.78</c:v>
                </c:pt>
                <c:pt idx="1360">
                  <c:v>1.78</c:v>
                </c:pt>
                <c:pt idx="1361">
                  <c:v>1.78</c:v>
                </c:pt>
                <c:pt idx="1362">
                  <c:v>1.78</c:v>
                </c:pt>
                <c:pt idx="1363">
                  <c:v>1.78</c:v>
                </c:pt>
                <c:pt idx="1364">
                  <c:v>1.78</c:v>
                </c:pt>
                <c:pt idx="1365">
                  <c:v>1.78</c:v>
                </c:pt>
                <c:pt idx="1366">
                  <c:v>1.78</c:v>
                </c:pt>
                <c:pt idx="1367">
                  <c:v>1.78</c:v>
                </c:pt>
                <c:pt idx="1368">
                  <c:v>1.78</c:v>
                </c:pt>
                <c:pt idx="1369">
                  <c:v>1.78</c:v>
                </c:pt>
                <c:pt idx="1370">
                  <c:v>1.78</c:v>
                </c:pt>
                <c:pt idx="1371">
                  <c:v>1.78</c:v>
                </c:pt>
                <c:pt idx="1372">
                  <c:v>1.78</c:v>
                </c:pt>
                <c:pt idx="1373">
                  <c:v>1.78</c:v>
                </c:pt>
                <c:pt idx="1374">
                  <c:v>1.78</c:v>
                </c:pt>
                <c:pt idx="1375">
                  <c:v>1.78</c:v>
                </c:pt>
                <c:pt idx="1376">
                  <c:v>1.78</c:v>
                </c:pt>
                <c:pt idx="1377">
                  <c:v>1.78</c:v>
                </c:pt>
                <c:pt idx="1378">
                  <c:v>1.78</c:v>
                </c:pt>
                <c:pt idx="1379">
                  <c:v>1.78</c:v>
                </c:pt>
                <c:pt idx="1380">
                  <c:v>1.78</c:v>
                </c:pt>
                <c:pt idx="1381">
                  <c:v>1.78</c:v>
                </c:pt>
                <c:pt idx="1382">
                  <c:v>1.78</c:v>
                </c:pt>
                <c:pt idx="1383">
                  <c:v>1.78</c:v>
                </c:pt>
                <c:pt idx="1384">
                  <c:v>1.78</c:v>
                </c:pt>
                <c:pt idx="1385">
                  <c:v>1.78</c:v>
                </c:pt>
                <c:pt idx="1386">
                  <c:v>1.78</c:v>
                </c:pt>
                <c:pt idx="1387">
                  <c:v>1.78</c:v>
                </c:pt>
                <c:pt idx="1388">
                  <c:v>1.78</c:v>
                </c:pt>
                <c:pt idx="1389">
                  <c:v>1.78</c:v>
                </c:pt>
                <c:pt idx="1390">
                  <c:v>1.78</c:v>
                </c:pt>
                <c:pt idx="1391">
                  <c:v>1.78</c:v>
                </c:pt>
                <c:pt idx="1392">
                  <c:v>1.78</c:v>
                </c:pt>
                <c:pt idx="1393">
                  <c:v>1.78</c:v>
                </c:pt>
                <c:pt idx="1394">
                  <c:v>1.78</c:v>
                </c:pt>
                <c:pt idx="1395">
                  <c:v>1.78</c:v>
                </c:pt>
                <c:pt idx="1396">
                  <c:v>1.78</c:v>
                </c:pt>
                <c:pt idx="1397">
                  <c:v>1.78</c:v>
                </c:pt>
                <c:pt idx="1398">
                  <c:v>1.78</c:v>
                </c:pt>
                <c:pt idx="1399">
                  <c:v>1.78</c:v>
                </c:pt>
                <c:pt idx="1400">
                  <c:v>1.78</c:v>
                </c:pt>
                <c:pt idx="1401">
                  <c:v>1.78</c:v>
                </c:pt>
                <c:pt idx="1402">
                  <c:v>1.78</c:v>
                </c:pt>
                <c:pt idx="1403">
                  <c:v>1.78</c:v>
                </c:pt>
                <c:pt idx="1404">
                  <c:v>1.78</c:v>
                </c:pt>
                <c:pt idx="1405">
                  <c:v>1.78</c:v>
                </c:pt>
                <c:pt idx="1406">
                  <c:v>1.78</c:v>
                </c:pt>
                <c:pt idx="1407">
                  <c:v>1.78</c:v>
                </c:pt>
                <c:pt idx="1408">
                  <c:v>1.78</c:v>
                </c:pt>
                <c:pt idx="1409">
                  <c:v>1.78</c:v>
                </c:pt>
                <c:pt idx="1410">
                  <c:v>1.78</c:v>
                </c:pt>
                <c:pt idx="1411">
                  <c:v>1.78</c:v>
                </c:pt>
                <c:pt idx="1412">
                  <c:v>1.78</c:v>
                </c:pt>
                <c:pt idx="1413">
                  <c:v>1.78</c:v>
                </c:pt>
                <c:pt idx="1414">
                  <c:v>1.78</c:v>
                </c:pt>
                <c:pt idx="1415">
                  <c:v>1.78</c:v>
                </c:pt>
                <c:pt idx="1416">
                  <c:v>1.78</c:v>
                </c:pt>
                <c:pt idx="1417">
                  <c:v>1.78</c:v>
                </c:pt>
                <c:pt idx="1418">
                  <c:v>1.78</c:v>
                </c:pt>
                <c:pt idx="1419">
                  <c:v>1.78</c:v>
                </c:pt>
                <c:pt idx="1420">
                  <c:v>1.78</c:v>
                </c:pt>
                <c:pt idx="1421">
                  <c:v>1.78</c:v>
                </c:pt>
                <c:pt idx="1422">
                  <c:v>1.78</c:v>
                </c:pt>
                <c:pt idx="1423">
                  <c:v>1.78</c:v>
                </c:pt>
                <c:pt idx="1424">
                  <c:v>1.78</c:v>
                </c:pt>
                <c:pt idx="1425">
                  <c:v>1.78</c:v>
                </c:pt>
                <c:pt idx="1426">
                  <c:v>1.78</c:v>
                </c:pt>
                <c:pt idx="1427">
                  <c:v>1.78</c:v>
                </c:pt>
                <c:pt idx="1428">
                  <c:v>1.78</c:v>
                </c:pt>
                <c:pt idx="1429">
                  <c:v>1.78</c:v>
                </c:pt>
                <c:pt idx="1430">
                  <c:v>1.78</c:v>
                </c:pt>
                <c:pt idx="1431">
                  <c:v>1.78</c:v>
                </c:pt>
                <c:pt idx="1432">
                  <c:v>1.78</c:v>
                </c:pt>
                <c:pt idx="1433">
                  <c:v>1.78</c:v>
                </c:pt>
                <c:pt idx="1434">
                  <c:v>1.78</c:v>
                </c:pt>
                <c:pt idx="1435">
                  <c:v>1.78</c:v>
                </c:pt>
                <c:pt idx="1436">
                  <c:v>1.78</c:v>
                </c:pt>
                <c:pt idx="1437">
                  <c:v>1.78</c:v>
                </c:pt>
                <c:pt idx="1438">
                  <c:v>1.78</c:v>
                </c:pt>
                <c:pt idx="1439">
                  <c:v>1.78</c:v>
                </c:pt>
                <c:pt idx="1440">
                  <c:v>1.78</c:v>
                </c:pt>
                <c:pt idx="1441">
                  <c:v>1.78</c:v>
                </c:pt>
                <c:pt idx="1442">
                  <c:v>1.78</c:v>
                </c:pt>
                <c:pt idx="1443">
                  <c:v>1.78</c:v>
                </c:pt>
                <c:pt idx="1444">
                  <c:v>1.78</c:v>
                </c:pt>
                <c:pt idx="1445">
                  <c:v>1.78</c:v>
                </c:pt>
                <c:pt idx="1446">
                  <c:v>1.78</c:v>
                </c:pt>
                <c:pt idx="1447">
                  <c:v>1.78</c:v>
                </c:pt>
                <c:pt idx="1448">
                  <c:v>1.78</c:v>
                </c:pt>
                <c:pt idx="1449">
                  <c:v>1.78</c:v>
                </c:pt>
                <c:pt idx="1450">
                  <c:v>1.78</c:v>
                </c:pt>
                <c:pt idx="1451">
                  <c:v>1.78</c:v>
                </c:pt>
                <c:pt idx="1452">
                  <c:v>1.78</c:v>
                </c:pt>
                <c:pt idx="1453">
                  <c:v>1.78</c:v>
                </c:pt>
                <c:pt idx="1454">
                  <c:v>1.78</c:v>
                </c:pt>
                <c:pt idx="1455">
                  <c:v>1.78</c:v>
                </c:pt>
                <c:pt idx="1456">
                  <c:v>1.78</c:v>
                </c:pt>
                <c:pt idx="1457">
                  <c:v>1.78</c:v>
                </c:pt>
                <c:pt idx="1458">
                  <c:v>1.78</c:v>
                </c:pt>
                <c:pt idx="1459">
                  <c:v>1.78</c:v>
                </c:pt>
                <c:pt idx="1460">
                  <c:v>1.78</c:v>
                </c:pt>
                <c:pt idx="1461">
                  <c:v>1.78</c:v>
                </c:pt>
                <c:pt idx="1462">
                  <c:v>1.78</c:v>
                </c:pt>
                <c:pt idx="1463">
                  <c:v>1.78</c:v>
                </c:pt>
                <c:pt idx="1464">
                  <c:v>1.78</c:v>
                </c:pt>
                <c:pt idx="1465">
                  <c:v>1.78</c:v>
                </c:pt>
                <c:pt idx="1466">
                  <c:v>1.78</c:v>
                </c:pt>
                <c:pt idx="1467">
                  <c:v>1.78</c:v>
                </c:pt>
                <c:pt idx="1468">
                  <c:v>1.78</c:v>
                </c:pt>
                <c:pt idx="1469">
                  <c:v>1.78</c:v>
                </c:pt>
                <c:pt idx="1470">
                  <c:v>1.78</c:v>
                </c:pt>
                <c:pt idx="1471">
                  <c:v>1.78</c:v>
                </c:pt>
                <c:pt idx="1472">
                  <c:v>1.78</c:v>
                </c:pt>
                <c:pt idx="1473">
                  <c:v>1.78</c:v>
                </c:pt>
                <c:pt idx="1474">
                  <c:v>1.78</c:v>
                </c:pt>
                <c:pt idx="1475">
                  <c:v>1.78</c:v>
                </c:pt>
                <c:pt idx="1476">
                  <c:v>1.78</c:v>
                </c:pt>
                <c:pt idx="1477">
                  <c:v>1.78</c:v>
                </c:pt>
                <c:pt idx="1478">
                  <c:v>1.78</c:v>
                </c:pt>
                <c:pt idx="1479">
                  <c:v>1.78</c:v>
                </c:pt>
                <c:pt idx="1480">
                  <c:v>1.78</c:v>
                </c:pt>
                <c:pt idx="1481">
                  <c:v>1.78</c:v>
                </c:pt>
                <c:pt idx="1482">
                  <c:v>1.78</c:v>
                </c:pt>
                <c:pt idx="1483">
                  <c:v>1.78</c:v>
                </c:pt>
                <c:pt idx="1484">
                  <c:v>1.78</c:v>
                </c:pt>
                <c:pt idx="1485">
                  <c:v>1.78</c:v>
                </c:pt>
                <c:pt idx="1486">
                  <c:v>1.78</c:v>
                </c:pt>
                <c:pt idx="1487">
                  <c:v>1.78</c:v>
                </c:pt>
                <c:pt idx="1488">
                  <c:v>1.78</c:v>
                </c:pt>
                <c:pt idx="1489">
                  <c:v>1.78</c:v>
                </c:pt>
                <c:pt idx="1490">
                  <c:v>1.78</c:v>
                </c:pt>
                <c:pt idx="1491">
                  <c:v>1.78</c:v>
                </c:pt>
                <c:pt idx="1492">
                  <c:v>1.78</c:v>
                </c:pt>
                <c:pt idx="1493">
                  <c:v>1.78</c:v>
                </c:pt>
                <c:pt idx="1494">
                  <c:v>1.78</c:v>
                </c:pt>
                <c:pt idx="1495">
                  <c:v>1.78</c:v>
                </c:pt>
                <c:pt idx="1496">
                  <c:v>1.78</c:v>
                </c:pt>
                <c:pt idx="1497">
                  <c:v>1.78</c:v>
                </c:pt>
                <c:pt idx="1498">
                  <c:v>1.78</c:v>
                </c:pt>
                <c:pt idx="1499">
                  <c:v>1.78</c:v>
                </c:pt>
                <c:pt idx="1500">
                  <c:v>1.78</c:v>
                </c:pt>
                <c:pt idx="1501">
                  <c:v>1.78</c:v>
                </c:pt>
                <c:pt idx="1502">
                  <c:v>1.78</c:v>
                </c:pt>
                <c:pt idx="1503">
                  <c:v>1.78</c:v>
                </c:pt>
                <c:pt idx="1504">
                  <c:v>1.78</c:v>
                </c:pt>
                <c:pt idx="1505">
                  <c:v>1.78</c:v>
                </c:pt>
                <c:pt idx="1506">
                  <c:v>1.78</c:v>
                </c:pt>
                <c:pt idx="1507">
                  <c:v>1.78</c:v>
                </c:pt>
                <c:pt idx="1508">
                  <c:v>1.78</c:v>
                </c:pt>
                <c:pt idx="1509">
                  <c:v>1.78</c:v>
                </c:pt>
                <c:pt idx="1510">
                  <c:v>1.78</c:v>
                </c:pt>
                <c:pt idx="1511">
                  <c:v>1.78</c:v>
                </c:pt>
                <c:pt idx="1512">
                  <c:v>1.78</c:v>
                </c:pt>
                <c:pt idx="1513">
                  <c:v>1.78</c:v>
                </c:pt>
                <c:pt idx="1514">
                  <c:v>1.78</c:v>
                </c:pt>
                <c:pt idx="1515">
                  <c:v>1.78</c:v>
                </c:pt>
                <c:pt idx="1516">
                  <c:v>1.78</c:v>
                </c:pt>
                <c:pt idx="1517">
                  <c:v>1.78</c:v>
                </c:pt>
                <c:pt idx="1518">
                  <c:v>1.78</c:v>
                </c:pt>
                <c:pt idx="1519">
                  <c:v>1.78</c:v>
                </c:pt>
                <c:pt idx="1520">
                  <c:v>1.78</c:v>
                </c:pt>
                <c:pt idx="1521">
                  <c:v>1.78</c:v>
                </c:pt>
                <c:pt idx="1522">
                  <c:v>1.78</c:v>
                </c:pt>
                <c:pt idx="1523">
                  <c:v>1.78</c:v>
                </c:pt>
                <c:pt idx="1524">
                  <c:v>1.78</c:v>
                </c:pt>
                <c:pt idx="1525">
                  <c:v>1.78</c:v>
                </c:pt>
                <c:pt idx="1526">
                  <c:v>1.78</c:v>
                </c:pt>
                <c:pt idx="1527">
                  <c:v>1.78</c:v>
                </c:pt>
                <c:pt idx="1528">
                  <c:v>1.78</c:v>
                </c:pt>
                <c:pt idx="1529">
                  <c:v>1.78</c:v>
                </c:pt>
                <c:pt idx="1530">
                  <c:v>1.78</c:v>
                </c:pt>
                <c:pt idx="1531">
                  <c:v>1.78</c:v>
                </c:pt>
                <c:pt idx="1532">
                  <c:v>1.78</c:v>
                </c:pt>
                <c:pt idx="1533">
                  <c:v>1.78</c:v>
                </c:pt>
                <c:pt idx="1534">
                  <c:v>1.78</c:v>
                </c:pt>
                <c:pt idx="1535">
                  <c:v>1.78</c:v>
                </c:pt>
                <c:pt idx="1536">
                  <c:v>1.78</c:v>
                </c:pt>
                <c:pt idx="1537">
                  <c:v>1.78</c:v>
                </c:pt>
                <c:pt idx="1538">
                  <c:v>1.78</c:v>
                </c:pt>
                <c:pt idx="1539">
                  <c:v>1.78</c:v>
                </c:pt>
                <c:pt idx="1540">
                  <c:v>1.78</c:v>
                </c:pt>
                <c:pt idx="1541">
                  <c:v>1.78</c:v>
                </c:pt>
                <c:pt idx="1542">
                  <c:v>1.78</c:v>
                </c:pt>
                <c:pt idx="1543">
                  <c:v>1.78</c:v>
                </c:pt>
                <c:pt idx="1544">
                  <c:v>1.78</c:v>
                </c:pt>
                <c:pt idx="1545">
                  <c:v>1.78</c:v>
                </c:pt>
                <c:pt idx="1546">
                  <c:v>1.78</c:v>
                </c:pt>
                <c:pt idx="1547">
                  <c:v>1.78</c:v>
                </c:pt>
                <c:pt idx="1548">
                  <c:v>1.78</c:v>
                </c:pt>
                <c:pt idx="1549">
                  <c:v>1.78</c:v>
                </c:pt>
                <c:pt idx="1550">
                  <c:v>1.78</c:v>
                </c:pt>
                <c:pt idx="1551">
                  <c:v>1.78</c:v>
                </c:pt>
                <c:pt idx="1552">
                  <c:v>1.78</c:v>
                </c:pt>
                <c:pt idx="1553">
                  <c:v>1.78</c:v>
                </c:pt>
                <c:pt idx="1554">
                  <c:v>1.78</c:v>
                </c:pt>
                <c:pt idx="1555">
                  <c:v>1.78</c:v>
                </c:pt>
                <c:pt idx="1556">
                  <c:v>1.78</c:v>
                </c:pt>
                <c:pt idx="1557">
                  <c:v>1.78</c:v>
                </c:pt>
                <c:pt idx="1558">
                  <c:v>1.78</c:v>
                </c:pt>
                <c:pt idx="1559">
                  <c:v>1.78</c:v>
                </c:pt>
                <c:pt idx="1560">
                  <c:v>1.78</c:v>
                </c:pt>
                <c:pt idx="1561">
                  <c:v>1.78</c:v>
                </c:pt>
                <c:pt idx="1562">
                  <c:v>1.78</c:v>
                </c:pt>
                <c:pt idx="1563">
                  <c:v>1.78</c:v>
                </c:pt>
                <c:pt idx="1564">
                  <c:v>1.78</c:v>
                </c:pt>
                <c:pt idx="1565">
                  <c:v>1.78</c:v>
                </c:pt>
                <c:pt idx="1566">
                  <c:v>1.78</c:v>
                </c:pt>
                <c:pt idx="1567">
                  <c:v>1.78</c:v>
                </c:pt>
                <c:pt idx="1568">
                  <c:v>1.78</c:v>
                </c:pt>
                <c:pt idx="1569">
                  <c:v>1.78</c:v>
                </c:pt>
                <c:pt idx="1570">
                  <c:v>1.78</c:v>
                </c:pt>
                <c:pt idx="1571">
                  <c:v>1.78</c:v>
                </c:pt>
                <c:pt idx="1572">
                  <c:v>1.78</c:v>
                </c:pt>
                <c:pt idx="1573">
                  <c:v>1.78</c:v>
                </c:pt>
                <c:pt idx="1574">
                  <c:v>1.78</c:v>
                </c:pt>
                <c:pt idx="1575">
                  <c:v>1.78</c:v>
                </c:pt>
                <c:pt idx="1576">
                  <c:v>1.78</c:v>
                </c:pt>
                <c:pt idx="1577">
                  <c:v>1.78</c:v>
                </c:pt>
                <c:pt idx="1578">
                  <c:v>1.78</c:v>
                </c:pt>
                <c:pt idx="1579">
                  <c:v>1.78</c:v>
                </c:pt>
                <c:pt idx="1580">
                  <c:v>1.78</c:v>
                </c:pt>
                <c:pt idx="1581">
                  <c:v>1.78</c:v>
                </c:pt>
                <c:pt idx="1582">
                  <c:v>1.78</c:v>
                </c:pt>
                <c:pt idx="1583">
                  <c:v>1.78</c:v>
                </c:pt>
                <c:pt idx="1584">
                  <c:v>1.78</c:v>
                </c:pt>
                <c:pt idx="1585">
                  <c:v>1.78</c:v>
                </c:pt>
                <c:pt idx="1586">
                  <c:v>1.78</c:v>
                </c:pt>
                <c:pt idx="1587">
                  <c:v>1.78</c:v>
                </c:pt>
                <c:pt idx="1588">
                  <c:v>1.78</c:v>
                </c:pt>
                <c:pt idx="1589">
                  <c:v>1.78</c:v>
                </c:pt>
                <c:pt idx="1590">
                  <c:v>1.78</c:v>
                </c:pt>
                <c:pt idx="1591">
                  <c:v>1.78</c:v>
                </c:pt>
                <c:pt idx="1592">
                  <c:v>1.78</c:v>
                </c:pt>
                <c:pt idx="1593">
                  <c:v>1.78</c:v>
                </c:pt>
                <c:pt idx="1594">
                  <c:v>1.78</c:v>
                </c:pt>
                <c:pt idx="1595">
                  <c:v>1.78</c:v>
                </c:pt>
                <c:pt idx="1596">
                  <c:v>1.78</c:v>
                </c:pt>
                <c:pt idx="1597">
                  <c:v>1.78</c:v>
                </c:pt>
                <c:pt idx="1598">
                  <c:v>1.78</c:v>
                </c:pt>
                <c:pt idx="1599">
                  <c:v>1.78</c:v>
                </c:pt>
                <c:pt idx="1600">
                  <c:v>1.78</c:v>
                </c:pt>
                <c:pt idx="1601">
                  <c:v>1.78</c:v>
                </c:pt>
                <c:pt idx="1602">
                  <c:v>1.78</c:v>
                </c:pt>
                <c:pt idx="1603">
                  <c:v>1.78</c:v>
                </c:pt>
                <c:pt idx="1604">
                  <c:v>1.78</c:v>
                </c:pt>
                <c:pt idx="1605">
                  <c:v>1.78</c:v>
                </c:pt>
                <c:pt idx="1606">
                  <c:v>1.78</c:v>
                </c:pt>
                <c:pt idx="1607">
                  <c:v>1.78</c:v>
                </c:pt>
                <c:pt idx="1608">
                  <c:v>1.78</c:v>
                </c:pt>
                <c:pt idx="1609">
                  <c:v>1.78</c:v>
                </c:pt>
                <c:pt idx="1610">
                  <c:v>1.78</c:v>
                </c:pt>
                <c:pt idx="1611">
                  <c:v>1.78</c:v>
                </c:pt>
                <c:pt idx="1612">
                  <c:v>1.78</c:v>
                </c:pt>
                <c:pt idx="1613">
                  <c:v>1.78</c:v>
                </c:pt>
                <c:pt idx="1614">
                  <c:v>1.78</c:v>
                </c:pt>
                <c:pt idx="1615">
                  <c:v>1.78</c:v>
                </c:pt>
                <c:pt idx="1616">
                  <c:v>1.78</c:v>
                </c:pt>
                <c:pt idx="1617">
                  <c:v>1.78</c:v>
                </c:pt>
                <c:pt idx="1618">
                  <c:v>1.78</c:v>
                </c:pt>
                <c:pt idx="1619">
                  <c:v>1.78</c:v>
                </c:pt>
                <c:pt idx="1620">
                  <c:v>1.78</c:v>
                </c:pt>
                <c:pt idx="1621">
                  <c:v>1.78</c:v>
                </c:pt>
                <c:pt idx="1622">
                  <c:v>1.78</c:v>
                </c:pt>
                <c:pt idx="1623">
                  <c:v>1.78</c:v>
                </c:pt>
                <c:pt idx="1624">
                  <c:v>1.78</c:v>
                </c:pt>
                <c:pt idx="1625">
                  <c:v>1.78</c:v>
                </c:pt>
                <c:pt idx="1626">
                  <c:v>1.78</c:v>
                </c:pt>
                <c:pt idx="1627">
                  <c:v>1.78</c:v>
                </c:pt>
                <c:pt idx="1628">
                  <c:v>1.78</c:v>
                </c:pt>
                <c:pt idx="1629">
                  <c:v>1.78</c:v>
                </c:pt>
                <c:pt idx="1630">
                  <c:v>1.78</c:v>
                </c:pt>
                <c:pt idx="1631">
                  <c:v>1.78</c:v>
                </c:pt>
                <c:pt idx="1632">
                  <c:v>1.78</c:v>
                </c:pt>
                <c:pt idx="1633">
                  <c:v>1.78</c:v>
                </c:pt>
                <c:pt idx="1634">
                  <c:v>1.78</c:v>
                </c:pt>
                <c:pt idx="1635">
                  <c:v>1.78</c:v>
                </c:pt>
                <c:pt idx="1636">
                  <c:v>1.78</c:v>
                </c:pt>
                <c:pt idx="1637">
                  <c:v>1.78</c:v>
                </c:pt>
                <c:pt idx="1638">
                  <c:v>1.78</c:v>
                </c:pt>
                <c:pt idx="1639">
                  <c:v>1.78</c:v>
                </c:pt>
                <c:pt idx="1640">
                  <c:v>1.78</c:v>
                </c:pt>
                <c:pt idx="1641">
                  <c:v>1.78</c:v>
                </c:pt>
                <c:pt idx="1642">
                  <c:v>1.78</c:v>
                </c:pt>
                <c:pt idx="1643">
                  <c:v>1.78</c:v>
                </c:pt>
                <c:pt idx="1644">
                  <c:v>1.78</c:v>
                </c:pt>
                <c:pt idx="1645">
                  <c:v>1.78</c:v>
                </c:pt>
                <c:pt idx="1646">
                  <c:v>1.78</c:v>
                </c:pt>
                <c:pt idx="1647">
                  <c:v>1.78</c:v>
                </c:pt>
                <c:pt idx="1648">
                  <c:v>1.78</c:v>
                </c:pt>
                <c:pt idx="1649">
                  <c:v>1.78</c:v>
                </c:pt>
                <c:pt idx="1650">
                  <c:v>1.78</c:v>
                </c:pt>
                <c:pt idx="1651">
                  <c:v>1.78</c:v>
                </c:pt>
                <c:pt idx="1652">
                  <c:v>1.78</c:v>
                </c:pt>
                <c:pt idx="1653">
                  <c:v>1.78</c:v>
                </c:pt>
                <c:pt idx="1654">
                  <c:v>1.78</c:v>
                </c:pt>
                <c:pt idx="1655">
                  <c:v>1.78</c:v>
                </c:pt>
                <c:pt idx="1656">
                  <c:v>1.78</c:v>
                </c:pt>
                <c:pt idx="1657">
                  <c:v>1.78</c:v>
                </c:pt>
                <c:pt idx="1658">
                  <c:v>1.78</c:v>
                </c:pt>
                <c:pt idx="1659">
                  <c:v>1.78</c:v>
                </c:pt>
                <c:pt idx="1660">
                  <c:v>1.78</c:v>
                </c:pt>
                <c:pt idx="1661">
                  <c:v>1.78</c:v>
                </c:pt>
                <c:pt idx="1662">
                  <c:v>1.78</c:v>
                </c:pt>
                <c:pt idx="1663">
                  <c:v>1.78</c:v>
                </c:pt>
                <c:pt idx="1664">
                  <c:v>1.78</c:v>
                </c:pt>
                <c:pt idx="1665">
                  <c:v>1.78</c:v>
                </c:pt>
                <c:pt idx="1666">
                  <c:v>1.78</c:v>
                </c:pt>
                <c:pt idx="1667">
                  <c:v>1.78</c:v>
                </c:pt>
                <c:pt idx="1668">
                  <c:v>1.78</c:v>
                </c:pt>
                <c:pt idx="1669">
                  <c:v>1.78</c:v>
                </c:pt>
                <c:pt idx="1670">
                  <c:v>1.78</c:v>
                </c:pt>
                <c:pt idx="1671">
                  <c:v>1.78</c:v>
                </c:pt>
                <c:pt idx="1672">
                  <c:v>1.78</c:v>
                </c:pt>
                <c:pt idx="1673">
                  <c:v>1.78</c:v>
                </c:pt>
                <c:pt idx="1674">
                  <c:v>1.78</c:v>
                </c:pt>
                <c:pt idx="1675">
                  <c:v>1.78</c:v>
                </c:pt>
                <c:pt idx="1676">
                  <c:v>1.78</c:v>
                </c:pt>
                <c:pt idx="1677">
                  <c:v>1.78</c:v>
                </c:pt>
                <c:pt idx="1678">
                  <c:v>1.78</c:v>
                </c:pt>
                <c:pt idx="1679">
                  <c:v>1.78</c:v>
                </c:pt>
                <c:pt idx="1680">
                  <c:v>1.78</c:v>
                </c:pt>
                <c:pt idx="1681">
                  <c:v>1.78</c:v>
                </c:pt>
                <c:pt idx="1682">
                  <c:v>1.78</c:v>
                </c:pt>
                <c:pt idx="1683">
                  <c:v>1.78</c:v>
                </c:pt>
                <c:pt idx="1684">
                  <c:v>1.78</c:v>
                </c:pt>
                <c:pt idx="1685">
                  <c:v>1.78</c:v>
                </c:pt>
                <c:pt idx="1686">
                  <c:v>1.78</c:v>
                </c:pt>
                <c:pt idx="1687">
                  <c:v>1.78</c:v>
                </c:pt>
                <c:pt idx="1688">
                  <c:v>1.78</c:v>
                </c:pt>
                <c:pt idx="1689">
                  <c:v>1.78</c:v>
                </c:pt>
                <c:pt idx="1690">
                  <c:v>1.78</c:v>
                </c:pt>
                <c:pt idx="1691">
                  <c:v>1.78</c:v>
                </c:pt>
                <c:pt idx="1692">
                  <c:v>1.78</c:v>
                </c:pt>
                <c:pt idx="1693">
                  <c:v>1.78</c:v>
                </c:pt>
                <c:pt idx="1694">
                  <c:v>1.78</c:v>
                </c:pt>
                <c:pt idx="1695">
                  <c:v>1.78</c:v>
                </c:pt>
                <c:pt idx="1696">
                  <c:v>1.78</c:v>
                </c:pt>
                <c:pt idx="1697">
                  <c:v>1.78</c:v>
                </c:pt>
                <c:pt idx="1698">
                  <c:v>1.78</c:v>
                </c:pt>
                <c:pt idx="1699">
                  <c:v>1.78</c:v>
                </c:pt>
                <c:pt idx="1700">
                  <c:v>1.78</c:v>
                </c:pt>
                <c:pt idx="1701">
                  <c:v>1.78</c:v>
                </c:pt>
                <c:pt idx="1702">
                  <c:v>1.78</c:v>
                </c:pt>
                <c:pt idx="1703">
                  <c:v>1.78</c:v>
                </c:pt>
                <c:pt idx="1704">
                  <c:v>1.78</c:v>
                </c:pt>
                <c:pt idx="1705">
                  <c:v>1.78</c:v>
                </c:pt>
                <c:pt idx="1706">
                  <c:v>1.78</c:v>
                </c:pt>
                <c:pt idx="1707">
                  <c:v>1.78</c:v>
                </c:pt>
                <c:pt idx="1708">
                  <c:v>1.78</c:v>
                </c:pt>
                <c:pt idx="1709">
                  <c:v>1.78</c:v>
                </c:pt>
                <c:pt idx="1710">
                  <c:v>1.78</c:v>
                </c:pt>
                <c:pt idx="1711">
                  <c:v>1.78</c:v>
                </c:pt>
                <c:pt idx="1712">
                  <c:v>1.78</c:v>
                </c:pt>
                <c:pt idx="1713">
                  <c:v>1.78</c:v>
                </c:pt>
                <c:pt idx="1714">
                  <c:v>1.78</c:v>
                </c:pt>
                <c:pt idx="1715">
                  <c:v>1.78</c:v>
                </c:pt>
                <c:pt idx="1716">
                  <c:v>1.78</c:v>
                </c:pt>
                <c:pt idx="1717">
                  <c:v>1.78</c:v>
                </c:pt>
                <c:pt idx="1718">
                  <c:v>1.78</c:v>
                </c:pt>
                <c:pt idx="1719">
                  <c:v>1.78</c:v>
                </c:pt>
                <c:pt idx="1720">
                  <c:v>1.78</c:v>
                </c:pt>
                <c:pt idx="1721">
                  <c:v>1.78</c:v>
                </c:pt>
                <c:pt idx="1722">
                  <c:v>1.78</c:v>
                </c:pt>
                <c:pt idx="1723">
                  <c:v>1.78</c:v>
                </c:pt>
                <c:pt idx="1724">
                  <c:v>1.78</c:v>
                </c:pt>
                <c:pt idx="1725">
                  <c:v>1.78</c:v>
                </c:pt>
                <c:pt idx="1726">
                  <c:v>1.78</c:v>
                </c:pt>
                <c:pt idx="1727">
                  <c:v>1.78</c:v>
                </c:pt>
                <c:pt idx="1728">
                  <c:v>1.78</c:v>
                </c:pt>
                <c:pt idx="1729">
                  <c:v>1.78</c:v>
                </c:pt>
                <c:pt idx="1730">
                  <c:v>1.78</c:v>
                </c:pt>
                <c:pt idx="1731">
                  <c:v>1.78</c:v>
                </c:pt>
                <c:pt idx="1732">
                  <c:v>1.78</c:v>
                </c:pt>
                <c:pt idx="1733">
                  <c:v>1.78</c:v>
                </c:pt>
                <c:pt idx="1734">
                  <c:v>1.78</c:v>
                </c:pt>
                <c:pt idx="1735">
                  <c:v>1.78</c:v>
                </c:pt>
                <c:pt idx="1736">
                  <c:v>1.78</c:v>
                </c:pt>
                <c:pt idx="1737">
                  <c:v>1.78</c:v>
                </c:pt>
                <c:pt idx="1738">
                  <c:v>1.78</c:v>
                </c:pt>
                <c:pt idx="1739">
                  <c:v>1.78</c:v>
                </c:pt>
                <c:pt idx="1740">
                  <c:v>1.78</c:v>
                </c:pt>
                <c:pt idx="1741">
                  <c:v>1.78</c:v>
                </c:pt>
                <c:pt idx="1742">
                  <c:v>1.78</c:v>
                </c:pt>
                <c:pt idx="1743">
                  <c:v>1.78</c:v>
                </c:pt>
                <c:pt idx="1744">
                  <c:v>1.78</c:v>
                </c:pt>
                <c:pt idx="1745">
                  <c:v>1.78</c:v>
                </c:pt>
                <c:pt idx="1746">
                  <c:v>1.78</c:v>
                </c:pt>
                <c:pt idx="1747">
                  <c:v>1.78</c:v>
                </c:pt>
                <c:pt idx="1748">
                  <c:v>1.78</c:v>
                </c:pt>
                <c:pt idx="1749">
                  <c:v>1.78</c:v>
                </c:pt>
                <c:pt idx="1750">
                  <c:v>1.78</c:v>
                </c:pt>
                <c:pt idx="1751">
                  <c:v>1.78</c:v>
                </c:pt>
                <c:pt idx="1752">
                  <c:v>1.78</c:v>
                </c:pt>
                <c:pt idx="1753">
                  <c:v>1.78</c:v>
                </c:pt>
                <c:pt idx="1754">
                  <c:v>1.78</c:v>
                </c:pt>
                <c:pt idx="1755">
                  <c:v>1.78</c:v>
                </c:pt>
                <c:pt idx="1756">
                  <c:v>1.78</c:v>
                </c:pt>
                <c:pt idx="1757">
                  <c:v>1.78</c:v>
                </c:pt>
                <c:pt idx="1758">
                  <c:v>1.78</c:v>
                </c:pt>
                <c:pt idx="1759">
                  <c:v>1.78</c:v>
                </c:pt>
                <c:pt idx="1760">
                  <c:v>1.78</c:v>
                </c:pt>
                <c:pt idx="1761">
                  <c:v>1.78</c:v>
                </c:pt>
                <c:pt idx="1762">
                  <c:v>1.78</c:v>
                </c:pt>
                <c:pt idx="1763">
                  <c:v>1.78</c:v>
                </c:pt>
                <c:pt idx="1764">
                  <c:v>1.78</c:v>
                </c:pt>
                <c:pt idx="1765">
                  <c:v>1.78</c:v>
                </c:pt>
                <c:pt idx="1766">
                  <c:v>1.78</c:v>
                </c:pt>
                <c:pt idx="1767">
                  <c:v>1.78</c:v>
                </c:pt>
                <c:pt idx="1768">
                  <c:v>1.78</c:v>
                </c:pt>
                <c:pt idx="1769">
                  <c:v>1.78</c:v>
                </c:pt>
                <c:pt idx="1770">
                  <c:v>1.78</c:v>
                </c:pt>
                <c:pt idx="1771">
                  <c:v>1.78</c:v>
                </c:pt>
                <c:pt idx="1772">
                  <c:v>1.78</c:v>
                </c:pt>
                <c:pt idx="1773">
                  <c:v>1.78</c:v>
                </c:pt>
                <c:pt idx="1774">
                  <c:v>1.78</c:v>
                </c:pt>
                <c:pt idx="1775">
                  <c:v>1.78</c:v>
                </c:pt>
                <c:pt idx="1776">
                  <c:v>1.78</c:v>
                </c:pt>
                <c:pt idx="1777">
                  <c:v>1.78</c:v>
                </c:pt>
                <c:pt idx="1778">
                  <c:v>1.78</c:v>
                </c:pt>
                <c:pt idx="1779">
                  <c:v>1.78</c:v>
                </c:pt>
                <c:pt idx="1780">
                  <c:v>1.78</c:v>
                </c:pt>
                <c:pt idx="1781">
                  <c:v>1.78</c:v>
                </c:pt>
                <c:pt idx="1782">
                  <c:v>1.78</c:v>
                </c:pt>
                <c:pt idx="1783">
                  <c:v>1.78</c:v>
                </c:pt>
                <c:pt idx="1784">
                  <c:v>1.78</c:v>
                </c:pt>
                <c:pt idx="1785">
                  <c:v>1.78</c:v>
                </c:pt>
                <c:pt idx="1786">
                  <c:v>1.78</c:v>
                </c:pt>
                <c:pt idx="1787">
                  <c:v>1.78</c:v>
                </c:pt>
                <c:pt idx="1788">
                  <c:v>1.78</c:v>
                </c:pt>
                <c:pt idx="1789">
                  <c:v>1.78</c:v>
                </c:pt>
                <c:pt idx="1790">
                  <c:v>1.78</c:v>
                </c:pt>
                <c:pt idx="1791">
                  <c:v>1.78</c:v>
                </c:pt>
                <c:pt idx="1792">
                  <c:v>1.78</c:v>
                </c:pt>
                <c:pt idx="1793">
                  <c:v>1.78</c:v>
                </c:pt>
                <c:pt idx="1794">
                  <c:v>1.78</c:v>
                </c:pt>
                <c:pt idx="1795">
                  <c:v>1.78</c:v>
                </c:pt>
                <c:pt idx="1796">
                  <c:v>1.78</c:v>
                </c:pt>
                <c:pt idx="1797">
                  <c:v>1.78</c:v>
                </c:pt>
                <c:pt idx="1798">
                  <c:v>1.78</c:v>
                </c:pt>
                <c:pt idx="1799">
                  <c:v>1.78</c:v>
                </c:pt>
                <c:pt idx="1800">
                  <c:v>1.78</c:v>
                </c:pt>
                <c:pt idx="1801">
                  <c:v>1.78</c:v>
                </c:pt>
                <c:pt idx="1802">
                  <c:v>1.78</c:v>
                </c:pt>
                <c:pt idx="1803">
                  <c:v>1.78</c:v>
                </c:pt>
                <c:pt idx="1804">
                  <c:v>1.78</c:v>
                </c:pt>
                <c:pt idx="1805">
                  <c:v>1.78</c:v>
                </c:pt>
                <c:pt idx="1806">
                  <c:v>1.78</c:v>
                </c:pt>
                <c:pt idx="1807">
                  <c:v>1.78</c:v>
                </c:pt>
                <c:pt idx="1808">
                  <c:v>1.78</c:v>
                </c:pt>
                <c:pt idx="1809">
                  <c:v>1.78</c:v>
                </c:pt>
                <c:pt idx="1810">
                  <c:v>1.78</c:v>
                </c:pt>
                <c:pt idx="1811">
                  <c:v>1.78</c:v>
                </c:pt>
                <c:pt idx="1812">
                  <c:v>1.78</c:v>
                </c:pt>
                <c:pt idx="1813">
                  <c:v>1.78</c:v>
                </c:pt>
                <c:pt idx="1814">
                  <c:v>1.78</c:v>
                </c:pt>
                <c:pt idx="1815">
                  <c:v>1.78</c:v>
                </c:pt>
                <c:pt idx="1816">
                  <c:v>1.78</c:v>
                </c:pt>
                <c:pt idx="1817">
                  <c:v>1.78</c:v>
                </c:pt>
                <c:pt idx="1818">
                  <c:v>1.78</c:v>
                </c:pt>
                <c:pt idx="1819">
                  <c:v>1.78</c:v>
                </c:pt>
                <c:pt idx="1820">
                  <c:v>1.78</c:v>
                </c:pt>
                <c:pt idx="1821">
                  <c:v>1.78</c:v>
                </c:pt>
                <c:pt idx="1822">
                  <c:v>1.78</c:v>
                </c:pt>
                <c:pt idx="1823">
                  <c:v>1.78</c:v>
                </c:pt>
                <c:pt idx="1824">
                  <c:v>1.78</c:v>
                </c:pt>
                <c:pt idx="1825">
                  <c:v>1.78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27-494E-A60A-8D9F5F1038FB}"/>
            </c:ext>
          </c:extLst>
        </c:ser>
        <c:ser>
          <c:idx val="3"/>
          <c:order val="3"/>
          <c:tx>
            <c:v>Qm (1981-2010)</c:v>
          </c:tx>
          <c:spPr>
            <a:ln w="1905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Data!$A$6:$A$1831</c:f>
              <c:numCache>
                <c:formatCode>m/d/yyyy</c:formatCode>
                <c:ptCount val="1826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  <c:pt idx="365">
                  <c:v>42005</c:v>
                </c:pt>
                <c:pt idx="366">
                  <c:v>42006</c:v>
                </c:pt>
                <c:pt idx="367">
                  <c:v>42007</c:v>
                </c:pt>
                <c:pt idx="368">
                  <c:v>42008</c:v>
                </c:pt>
                <c:pt idx="369">
                  <c:v>42009</c:v>
                </c:pt>
                <c:pt idx="370">
                  <c:v>42010</c:v>
                </c:pt>
                <c:pt idx="371">
                  <c:v>42011</c:v>
                </c:pt>
                <c:pt idx="372">
                  <c:v>42012</c:v>
                </c:pt>
                <c:pt idx="373">
                  <c:v>42013</c:v>
                </c:pt>
                <c:pt idx="374">
                  <c:v>42014</c:v>
                </c:pt>
                <c:pt idx="375">
                  <c:v>42015</c:v>
                </c:pt>
                <c:pt idx="376">
                  <c:v>42016</c:v>
                </c:pt>
                <c:pt idx="377">
                  <c:v>42017</c:v>
                </c:pt>
                <c:pt idx="378">
                  <c:v>42018</c:v>
                </c:pt>
                <c:pt idx="379">
                  <c:v>42019</c:v>
                </c:pt>
                <c:pt idx="380">
                  <c:v>42020</c:v>
                </c:pt>
                <c:pt idx="381">
                  <c:v>42021</c:v>
                </c:pt>
                <c:pt idx="382">
                  <c:v>42022</c:v>
                </c:pt>
                <c:pt idx="383">
                  <c:v>42023</c:v>
                </c:pt>
                <c:pt idx="384">
                  <c:v>42024</c:v>
                </c:pt>
                <c:pt idx="385">
                  <c:v>42025</c:v>
                </c:pt>
                <c:pt idx="386">
                  <c:v>42026</c:v>
                </c:pt>
                <c:pt idx="387">
                  <c:v>42027</c:v>
                </c:pt>
                <c:pt idx="388">
                  <c:v>42028</c:v>
                </c:pt>
                <c:pt idx="389">
                  <c:v>42029</c:v>
                </c:pt>
                <c:pt idx="390">
                  <c:v>42030</c:v>
                </c:pt>
                <c:pt idx="391">
                  <c:v>42031</c:v>
                </c:pt>
                <c:pt idx="392">
                  <c:v>42032</c:v>
                </c:pt>
                <c:pt idx="393">
                  <c:v>42033</c:v>
                </c:pt>
                <c:pt idx="394">
                  <c:v>42034</c:v>
                </c:pt>
                <c:pt idx="395">
                  <c:v>42035</c:v>
                </c:pt>
                <c:pt idx="396">
                  <c:v>42036</c:v>
                </c:pt>
                <c:pt idx="397">
                  <c:v>42037</c:v>
                </c:pt>
                <c:pt idx="398">
                  <c:v>42038</c:v>
                </c:pt>
                <c:pt idx="399">
                  <c:v>42039</c:v>
                </c:pt>
                <c:pt idx="400">
                  <c:v>42040</c:v>
                </c:pt>
                <c:pt idx="401">
                  <c:v>42041</c:v>
                </c:pt>
                <c:pt idx="402">
                  <c:v>42042</c:v>
                </c:pt>
                <c:pt idx="403">
                  <c:v>42043</c:v>
                </c:pt>
                <c:pt idx="404">
                  <c:v>42044</c:v>
                </c:pt>
                <c:pt idx="405">
                  <c:v>42045</c:v>
                </c:pt>
                <c:pt idx="406">
                  <c:v>42046</c:v>
                </c:pt>
                <c:pt idx="407">
                  <c:v>42047</c:v>
                </c:pt>
                <c:pt idx="408">
                  <c:v>42048</c:v>
                </c:pt>
                <c:pt idx="409">
                  <c:v>42049</c:v>
                </c:pt>
                <c:pt idx="410">
                  <c:v>42050</c:v>
                </c:pt>
                <c:pt idx="411">
                  <c:v>42051</c:v>
                </c:pt>
                <c:pt idx="412">
                  <c:v>42052</c:v>
                </c:pt>
                <c:pt idx="413">
                  <c:v>42053</c:v>
                </c:pt>
                <c:pt idx="414">
                  <c:v>42054</c:v>
                </c:pt>
                <c:pt idx="415">
                  <c:v>42055</c:v>
                </c:pt>
                <c:pt idx="416">
                  <c:v>42056</c:v>
                </c:pt>
                <c:pt idx="417">
                  <c:v>42057</c:v>
                </c:pt>
                <c:pt idx="418">
                  <c:v>42058</c:v>
                </c:pt>
                <c:pt idx="419">
                  <c:v>42059</c:v>
                </c:pt>
                <c:pt idx="420">
                  <c:v>42060</c:v>
                </c:pt>
                <c:pt idx="421">
                  <c:v>42061</c:v>
                </c:pt>
                <c:pt idx="422">
                  <c:v>42062</c:v>
                </c:pt>
                <c:pt idx="423">
                  <c:v>42063</c:v>
                </c:pt>
                <c:pt idx="424">
                  <c:v>42064</c:v>
                </c:pt>
                <c:pt idx="425">
                  <c:v>42065</c:v>
                </c:pt>
                <c:pt idx="426">
                  <c:v>42066</c:v>
                </c:pt>
                <c:pt idx="427">
                  <c:v>42067</c:v>
                </c:pt>
                <c:pt idx="428">
                  <c:v>42068</c:v>
                </c:pt>
                <c:pt idx="429">
                  <c:v>42069</c:v>
                </c:pt>
                <c:pt idx="430">
                  <c:v>42070</c:v>
                </c:pt>
                <c:pt idx="431">
                  <c:v>42071</c:v>
                </c:pt>
                <c:pt idx="432">
                  <c:v>42072</c:v>
                </c:pt>
                <c:pt idx="433">
                  <c:v>42073</c:v>
                </c:pt>
                <c:pt idx="434">
                  <c:v>42074</c:v>
                </c:pt>
                <c:pt idx="435">
                  <c:v>42075</c:v>
                </c:pt>
                <c:pt idx="436">
                  <c:v>42076</c:v>
                </c:pt>
                <c:pt idx="437">
                  <c:v>42077</c:v>
                </c:pt>
                <c:pt idx="438">
                  <c:v>42078</c:v>
                </c:pt>
                <c:pt idx="439">
                  <c:v>42079</c:v>
                </c:pt>
                <c:pt idx="440">
                  <c:v>42080</c:v>
                </c:pt>
                <c:pt idx="441">
                  <c:v>42081</c:v>
                </c:pt>
                <c:pt idx="442">
                  <c:v>42082</c:v>
                </c:pt>
                <c:pt idx="443">
                  <c:v>42083</c:v>
                </c:pt>
                <c:pt idx="444">
                  <c:v>42084</c:v>
                </c:pt>
                <c:pt idx="445">
                  <c:v>42085</c:v>
                </c:pt>
                <c:pt idx="446">
                  <c:v>42086</c:v>
                </c:pt>
                <c:pt idx="447">
                  <c:v>42087</c:v>
                </c:pt>
                <c:pt idx="448">
                  <c:v>42088</c:v>
                </c:pt>
                <c:pt idx="449">
                  <c:v>42089</c:v>
                </c:pt>
                <c:pt idx="450">
                  <c:v>42090</c:v>
                </c:pt>
                <c:pt idx="451">
                  <c:v>42091</c:v>
                </c:pt>
                <c:pt idx="452">
                  <c:v>42092</c:v>
                </c:pt>
                <c:pt idx="453">
                  <c:v>42093</c:v>
                </c:pt>
                <c:pt idx="454">
                  <c:v>42094</c:v>
                </c:pt>
                <c:pt idx="455">
                  <c:v>42095</c:v>
                </c:pt>
                <c:pt idx="456">
                  <c:v>42096</c:v>
                </c:pt>
                <c:pt idx="457">
                  <c:v>42097</c:v>
                </c:pt>
                <c:pt idx="458">
                  <c:v>42098</c:v>
                </c:pt>
                <c:pt idx="459">
                  <c:v>42099</c:v>
                </c:pt>
                <c:pt idx="460">
                  <c:v>42100</c:v>
                </c:pt>
                <c:pt idx="461">
                  <c:v>42101</c:v>
                </c:pt>
                <c:pt idx="462">
                  <c:v>42102</c:v>
                </c:pt>
                <c:pt idx="463">
                  <c:v>42103</c:v>
                </c:pt>
                <c:pt idx="464">
                  <c:v>42104</c:v>
                </c:pt>
                <c:pt idx="465">
                  <c:v>42105</c:v>
                </c:pt>
                <c:pt idx="466">
                  <c:v>42106</c:v>
                </c:pt>
                <c:pt idx="467">
                  <c:v>42107</c:v>
                </c:pt>
                <c:pt idx="468">
                  <c:v>42108</c:v>
                </c:pt>
                <c:pt idx="469">
                  <c:v>42109</c:v>
                </c:pt>
                <c:pt idx="470">
                  <c:v>42110</c:v>
                </c:pt>
                <c:pt idx="471">
                  <c:v>42111</c:v>
                </c:pt>
                <c:pt idx="472">
                  <c:v>42112</c:v>
                </c:pt>
                <c:pt idx="473">
                  <c:v>42113</c:v>
                </c:pt>
                <c:pt idx="474">
                  <c:v>42114</c:v>
                </c:pt>
                <c:pt idx="475">
                  <c:v>42115</c:v>
                </c:pt>
                <c:pt idx="476">
                  <c:v>42116</c:v>
                </c:pt>
                <c:pt idx="477">
                  <c:v>42117</c:v>
                </c:pt>
                <c:pt idx="478">
                  <c:v>42118</c:v>
                </c:pt>
                <c:pt idx="479">
                  <c:v>42119</c:v>
                </c:pt>
                <c:pt idx="480">
                  <c:v>42120</c:v>
                </c:pt>
                <c:pt idx="481">
                  <c:v>42121</c:v>
                </c:pt>
                <c:pt idx="482">
                  <c:v>42122</c:v>
                </c:pt>
                <c:pt idx="483">
                  <c:v>42123</c:v>
                </c:pt>
                <c:pt idx="484">
                  <c:v>42124</c:v>
                </c:pt>
                <c:pt idx="485">
                  <c:v>42125</c:v>
                </c:pt>
                <c:pt idx="486">
                  <c:v>42126</c:v>
                </c:pt>
                <c:pt idx="487">
                  <c:v>42127</c:v>
                </c:pt>
                <c:pt idx="488">
                  <c:v>42128</c:v>
                </c:pt>
                <c:pt idx="489">
                  <c:v>42129</c:v>
                </c:pt>
                <c:pt idx="490">
                  <c:v>42130</c:v>
                </c:pt>
                <c:pt idx="491">
                  <c:v>42131</c:v>
                </c:pt>
                <c:pt idx="492">
                  <c:v>42132</c:v>
                </c:pt>
                <c:pt idx="493">
                  <c:v>42133</c:v>
                </c:pt>
                <c:pt idx="494">
                  <c:v>42134</c:v>
                </c:pt>
                <c:pt idx="495">
                  <c:v>42135</c:v>
                </c:pt>
                <c:pt idx="496">
                  <c:v>42136</c:v>
                </c:pt>
                <c:pt idx="497">
                  <c:v>42137</c:v>
                </c:pt>
                <c:pt idx="498">
                  <c:v>42138</c:v>
                </c:pt>
                <c:pt idx="499">
                  <c:v>42139</c:v>
                </c:pt>
                <c:pt idx="500">
                  <c:v>42140</c:v>
                </c:pt>
                <c:pt idx="501">
                  <c:v>42141</c:v>
                </c:pt>
                <c:pt idx="502">
                  <c:v>42142</c:v>
                </c:pt>
                <c:pt idx="503">
                  <c:v>42143</c:v>
                </c:pt>
                <c:pt idx="504">
                  <c:v>42144</c:v>
                </c:pt>
                <c:pt idx="505">
                  <c:v>42145</c:v>
                </c:pt>
                <c:pt idx="506">
                  <c:v>42146</c:v>
                </c:pt>
                <c:pt idx="507">
                  <c:v>42147</c:v>
                </c:pt>
                <c:pt idx="508">
                  <c:v>42148</c:v>
                </c:pt>
                <c:pt idx="509">
                  <c:v>42149</c:v>
                </c:pt>
                <c:pt idx="510">
                  <c:v>42150</c:v>
                </c:pt>
                <c:pt idx="511">
                  <c:v>42151</c:v>
                </c:pt>
                <c:pt idx="512">
                  <c:v>42152</c:v>
                </c:pt>
                <c:pt idx="513">
                  <c:v>42153</c:v>
                </c:pt>
                <c:pt idx="514">
                  <c:v>42154</c:v>
                </c:pt>
                <c:pt idx="515">
                  <c:v>42155</c:v>
                </c:pt>
                <c:pt idx="516">
                  <c:v>42156</c:v>
                </c:pt>
                <c:pt idx="517">
                  <c:v>42157</c:v>
                </c:pt>
                <c:pt idx="518">
                  <c:v>42158</c:v>
                </c:pt>
                <c:pt idx="519">
                  <c:v>42159</c:v>
                </c:pt>
                <c:pt idx="520">
                  <c:v>42160</c:v>
                </c:pt>
                <c:pt idx="521">
                  <c:v>42161</c:v>
                </c:pt>
                <c:pt idx="522">
                  <c:v>42162</c:v>
                </c:pt>
                <c:pt idx="523">
                  <c:v>42163</c:v>
                </c:pt>
                <c:pt idx="524">
                  <c:v>42164</c:v>
                </c:pt>
                <c:pt idx="525">
                  <c:v>42165</c:v>
                </c:pt>
                <c:pt idx="526">
                  <c:v>42166</c:v>
                </c:pt>
                <c:pt idx="527">
                  <c:v>42167</c:v>
                </c:pt>
                <c:pt idx="528">
                  <c:v>42168</c:v>
                </c:pt>
                <c:pt idx="529">
                  <c:v>42169</c:v>
                </c:pt>
                <c:pt idx="530">
                  <c:v>42170</c:v>
                </c:pt>
                <c:pt idx="531">
                  <c:v>42171</c:v>
                </c:pt>
                <c:pt idx="532">
                  <c:v>42172</c:v>
                </c:pt>
                <c:pt idx="533">
                  <c:v>42173</c:v>
                </c:pt>
                <c:pt idx="534">
                  <c:v>42174</c:v>
                </c:pt>
                <c:pt idx="535">
                  <c:v>42175</c:v>
                </c:pt>
                <c:pt idx="536">
                  <c:v>42176</c:v>
                </c:pt>
                <c:pt idx="537">
                  <c:v>42177</c:v>
                </c:pt>
                <c:pt idx="538">
                  <c:v>42178</c:v>
                </c:pt>
                <c:pt idx="539">
                  <c:v>42179</c:v>
                </c:pt>
                <c:pt idx="540">
                  <c:v>42180</c:v>
                </c:pt>
                <c:pt idx="541">
                  <c:v>42181</c:v>
                </c:pt>
                <c:pt idx="542">
                  <c:v>42182</c:v>
                </c:pt>
                <c:pt idx="543">
                  <c:v>42183</c:v>
                </c:pt>
                <c:pt idx="544">
                  <c:v>42184</c:v>
                </c:pt>
                <c:pt idx="545">
                  <c:v>42185</c:v>
                </c:pt>
                <c:pt idx="546">
                  <c:v>42186</c:v>
                </c:pt>
                <c:pt idx="547">
                  <c:v>42187</c:v>
                </c:pt>
                <c:pt idx="548">
                  <c:v>42188</c:v>
                </c:pt>
                <c:pt idx="549">
                  <c:v>42189</c:v>
                </c:pt>
                <c:pt idx="550">
                  <c:v>42190</c:v>
                </c:pt>
                <c:pt idx="551">
                  <c:v>42191</c:v>
                </c:pt>
                <c:pt idx="552">
                  <c:v>42192</c:v>
                </c:pt>
                <c:pt idx="553">
                  <c:v>42193</c:v>
                </c:pt>
                <c:pt idx="554">
                  <c:v>42194</c:v>
                </c:pt>
                <c:pt idx="555">
                  <c:v>42195</c:v>
                </c:pt>
                <c:pt idx="556">
                  <c:v>42196</c:v>
                </c:pt>
                <c:pt idx="557">
                  <c:v>42197</c:v>
                </c:pt>
                <c:pt idx="558">
                  <c:v>42198</c:v>
                </c:pt>
                <c:pt idx="559">
                  <c:v>42199</c:v>
                </c:pt>
                <c:pt idx="560">
                  <c:v>42200</c:v>
                </c:pt>
                <c:pt idx="561">
                  <c:v>42201</c:v>
                </c:pt>
                <c:pt idx="562">
                  <c:v>42202</c:v>
                </c:pt>
                <c:pt idx="563">
                  <c:v>42203</c:v>
                </c:pt>
                <c:pt idx="564">
                  <c:v>42204</c:v>
                </c:pt>
                <c:pt idx="565">
                  <c:v>42205</c:v>
                </c:pt>
                <c:pt idx="566">
                  <c:v>42206</c:v>
                </c:pt>
                <c:pt idx="567">
                  <c:v>42207</c:v>
                </c:pt>
                <c:pt idx="568">
                  <c:v>42208</c:v>
                </c:pt>
                <c:pt idx="569">
                  <c:v>42209</c:v>
                </c:pt>
                <c:pt idx="570">
                  <c:v>42210</c:v>
                </c:pt>
                <c:pt idx="571">
                  <c:v>42211</c:v>
                </c:pt>
                <c:pt idx="572">
                  <c:v>42212</c:v>
                </c:pt>
                <c:pt idx="573">
                  <c:v>42213</c:v>
                </c:pt>
                <c:pt idx="574">
                  <c:v>42214</c:v>
                </c:pt>
                <c:pt idx="575">
                  <c:v>42215</c:v>
                </c:pt>
                <c:pt idx="576">
                  <c:v>42216</c:v>
                </c:pt>
                <c:pt idx="577">
                  <c:v>42217</c:v>
                </c:pt>
                <c:pt idx="578">
                  <c:v>42218</c:v>
                </c:pt>
                <c:pt idx="579">
                  <c:v>42219</c:v>
                </c:pt>
                <c:pt idx="580">
                  <c:v>42220</c:v>
                </c:pt>
                <c:pt idx="581">
                  <c:v>42221</c:v>
                </c:pt>
                <c:pt idx="582">
                  <c:v>42222</c:v>
                </c:pt>
                <c:pt idx="583">
                  <c:v>42223</c:v>
                </c:pt>
                <c:pt idx="584">
                  <c:v>42224</c:v>
                </c:pt>
                <c:pt idx="585">
                  <c:v>42225</c:v>
                </c:pt>
                <c:pt idx="586">
                  <c:v>42226</c:v>
                </c:pt>
                <c:pt idx="587">
                  <c:v>42227</c:v>
                </c:pt>
                <c:pt idx="588">
                  <c:v>42228</c:v>
                </c:pt>
                <c:pt idx="589">
                  <c:v>42229</c:v>
                </c:pt>
                <c:pt idx="590">
                  <c:v>42230</c:v>
                </c:pt>
                <c:pt idx="591">
                  <c:v>42231</c:v>
                </c:pt>
                <c:pt idx="592">
                  <c:v>42232</c:v>
                </c:pt>
                <c:pt idx="593">
                  <c:v>42233</c:v>
                </c:pt>
                <c:pt idx="594">
                  <c:v>42234</c:v>
                </c:pt>
                <c:pt idx="595">
                  <c:v>42235</c:v>
                </c:pt>
                <c:pt idx="596">
                  <c:v>42236</c:v>
                </c:pt>
                <c:pt idx="597">
                  <c:v>42237</c:v>
                </c:pt>
                <c:pt idx="598">
                  <c:v>42238</c:v>
                </c:pt>
                <c:pt idx="599">
                  <c:v>42239</c:v>
                </c:pt>
                <c:pt idx="600">
                  <c:v>42240</c:v>
                </c:pt>
                <c:pt idx="601">
                  <c:v>42241</c:v>
                </c:pt>
                <c:pt idx="602">
                  <c:v>42242</c:v>
                </c:pt>
                <c:pt idx="603">
                  <c:v>42243</c:v>
                </c:pt>
                <c:pt idx="604">
                  <c:v>42244</c:v>
                </c:pt>
                <c:pt idx="605">
                  <c:v>42245</c:v>
                </c:pt>
                <c:pt idx="606">
                  <c:v>42246</c:v>
                </c:pt>
                <c:pt idx="607">
                  <c:v>42247</c:v>
                </c:pt>
                <c:pt idx="608">
                  <c:v>42248</c:v>
                </c:pt>
                <c:pt idx="609">
                  <c:v>42249</c:v>
                </c:pt>
                <c:pt idx="610">
                  <c:v>42250</c:v>
                </c:pt>
                <c:pt idx="611">
                  <c:v>42251</c:v>
                </c:pt>
                <c:pt idx="612">
                  <c:v>42252</c:v>
                </c:pt>
                <c:pt idx="613">
                  <c:v>42253</c:v>
                </c:pt>
                <c:pt idx="614">
                  <c:v>42254</c:v>
                </c:pt>
                <c:pt idx="615">
                  <c:v>42255</c:v>
                </c:pt>
                <c:pt idx="616">
                  <c:v>42256</c:v>
                </c:pt>
                <c:pt idx="617">
                  <c:v>42257</c:v>
                </c:pt>
                <c:pt idx="618">
                  <c:v>42258</c:v>
                </c:pt>
                <c:pt idx="619">
                  <c:v>42259</c:v>
                </c:pt>
                <c:pt idx="620">
                  <c:v>42260</c:v>
                </c:pt>
                <c:pt idx="621">
                  <c:v>42261</c:v>
                </c:pt>
                <c:pt idx="622">
                  <c:v>42262</c:v>
                </c:pt>
                <c:pt idx="623">
                  <c:v>42263</c:v>
                </c:pt>
                <c:pt idx="624">
                  <c:v>42264</c:v>
                </c:pt>
                <c:pt idx="625">
                  <c:v>42265</c:v>
                </c:pt>
                <c:pt idx="626">
                  <c:v>42266</c:v>
                </c:pt>
                <c:pt idx="627">
                  <c:v>42267</c:v>
                </c:pt>
                <c:pt idx="628">
                  <c:v>42268</c:v>
                </c:pt>
                <c:pt idx="629">
                  <c:v>42269</c:v>
                </c:pt>
                <c:pt idx="630">
                  <c:v>42270</c:v>
                </c:pt>
                <c:pt idx="631">
                  <c:v>42271</c:v>
                </c:pt>
                <c:pt idx="632">
                  <c:v>42272</c:v>
                </c:pt>
                <c:pt idx="633">
                  <c:v>42273</c:v>
                </c:pt>
                <c:pt idx="634">
                  <c:v>42274</c:v>
                </c:pt>
                <c:pt idx="635">
                  <c:v>42275</c:v>
                </c:pt>
                <c:pt idx="636">
                  <c:v>42276</c:v>
                </c:pt>
                <c:pt idx="637">
                  <c:v>42277</c:v>
                </c:pt>
                <c:pt idx="638">
                  <c:v>42278</c:v>
                </c:pt>
                <c:pt idx="639">
                  <c:v>42279</c:v>
                </c:pt>
                <c:pt idx="640">
                  <c:v>42280</c:v>
                </c:pt>
                <c:pt idx="641">
                  <c:v>42281</c:v>
                </c:pt>
                <c:pt idx="642">
                  <c:v>42282</c:v>
                </c:pt>
                <c:pt idx="643">
                  <c:v>42283</c:v>
                </c:pt>
                <c:pt idx="644">
                  <c:v>42284</c:v>
                </c:pt>
                <c:pt idx="645">
                  <c:v>42285</c:v>
                </c:pt>
                <c:pt idx="646">
                  <c:v>42286</c:v>
                </c:pt>
                <c:pt idx="647">
                  <c:v>42287</c:v>
                </c:pt>
                <c:pt idx="648">
                  <c:v>42288</c:v>
                </c:pt>
                <c:pt idx="649">
                  <c:v>42289</c:v>
                </c:pt>
                <c:pt idx="650">
                  <c:v>42290</c:v>
                </c:pt>
                <c:pt idx="651">
                  <c:v>42291</c:v>
                </c:pt>
                <c:pt idx="652">
                  <c:v>42292</c:v>
                </c:pt>
                <c:pt idx="653">
                  <c:v>42293</c:v>
                </c:pt>
                <c:pt idx="654">
                  <c:v>42294</c:v>
                </c:pt>
                <c:pt idx="655">
                  <c:v>42295</c:v>
                </c:pt>
                <c:pt idx="656">
                  <c:v>42296</c:v>
                </c:pt>
                <c:pt idx="657">
                  <c:v>42297</c:v>
                </c:pt>
                <c:pt idx="658">
                  <c:v>42298</c:v>
                </c:pt>
                <c:pt idx="659">
                  <c:v>42299</c:v>
                </c:pt>
                <c:pt idx="660">
                  <c:v>42300</c:v>
                </c:pt>
                <c:pt idx="661">
                  <c:v>42301</c:v>
                </c:pt>
                <c:pt idx="662">
                  <c:v>42302</c:v>
                </c:pt>
                <c:pt idx="663">
                  <c:v>42303</c:v>
                </c:pt>
                <c:pt idx="664">
                  <c:v>42304</c:v>
                </c:pt>
                <c:pt idx="665">
                  <c:v>42305</c:v>
                </c:pt>
                <c:pt idx="666">
                  <c:v>42306</c:v>
                </c:pt>
                <c:pt idx="667">
                  <c:v>42307</c:v>
                </c:pt>
                <c:pt idx="668">
                  <c:v>42308</c:v>
                </c:pt>
                <c:pt idx="669">
                  <c:v>42309</c:v>
                </c:pt>
                <c:pt idx="670">
                  <c:v>42310</c:v>
                </c:pt>
                <c:pt idx="671">
                  <c:v>42311</c:v>
                </c:pt>
                <c:pt idx="672">
                  <c:v>42312</c:v>
                </c:pt>
                <c:pt idx="673">
                  <c:v>42313</c:v>
                </c:pt>
                <c:pt idx="674">
                  <c:v>42314</c:v>
                </c:pt>
                <c:pt idx="675">
                  <c:v>42315</c:v>
                </c:pt>
                <c:pt idx="676">
                  <c:v>42316</c:v>
                </c:pt>
                <c:pt idx="677">
                  <c:v>42317</c:v>
                </c:pt>
                <c:pt idx="678">
                  <c:v>42318</c:v>
                </c:pt>
                <c:pt idx="679">
                  <c:v>42319</c:v>
                </c:pt>
                <c:pt idx="680">
                  <c:v>42320</c:v>
                </c:pt>
                <c:pt idx="681">
                  <c:v>42321</c:v>
                </c:pt>
                <c:pt idx="682">
                  <c:v>42322</c:v>
                </c:pt>
                <c:pt idx="683">
                  <c:v>42323</c:v>
                </c:pt>
                <c:pt idx="684">
                  <c:v>42324</c:v>
                </c:pt>
                <c:pt idx="685">
                  <c:v>42325</c:v>
                </c:pt>
                <c:pt idx="686">
                  <c:v>42326</c:v>
                </c:pt>
                <c:pt idx="687">
                  <c:v>42327</c:v>
                </c:pt>
                <c:pt idx="688">
                  <c:v>42328</c:v>
                </c:pt>
                <c:pt idx="689">
                  <c:v>42329</c:v>
                </c:pt>
                <c:pt idx="690">
                  <c:v>42330</c:v>
                </c:pt>
                <c:pt idx="691">
                  <c:v>42331</c:v>
                </c:pt>
                <c:pt idx="692">
                  <c:v>42332</c:v>
                </c:pt>
                <c:pt idx="693">
                  <c:v>42333</c:v>
                </c:pt>
                <c:pt idx="694">
                  <c:v>42334</c:v>
                </c:pt>
                <c:pt idx="695">
                  <c:v>42335</c:v>
                </c:pt>
                <c:pt idx="696">
                  <c:v>42336</c:v>
                </c:pt>
                <c:pt idx="697">
                  <c:v>42337</c:v>
                </c:pt>
                <c:pt idx="698">
                  <c:v>42338</c:v>
                </c:pt>
                <c:pt idx="699">
                  <c:v>42339</c:v>
                </c:pt>
                <c:pt idx="700">
                  <c:v>42340</c:v>
                </c:pt>
                <c:pt idx="701">
                  <c:v>42341</c:v>
                </c:pt>
                <c:pt idx="702">
                  <c:v>42342</c:v>
                </c:pt>
                <c:pt idx="703">
                  <c:v>42343</c:v>
                </c:pt>
                <c:pt idx="704">
                  <c:v>42344</c:v>
                </c:pt>
                <c:pt idx="705">
                  <c:v>42345</c:v>
                </c:pt>
                <c:pt idx="706">
                  <c:v>42346</c:v>
                </c:pt>
                <c:pt idx="707">
                  <c:v>42347</c:v>
                </c:pt>
                <c:pt idx="708">
                  <c:v>42348</c:v>
                </c:pt>
                <c:pt idx="709">
                  <c:v>42349</c:v>
                </c:pt>
                <c:pt idx="710">
                  <c:v>42350</c:v>
                </c:pt>
                <c:pt idx="711">
                  <c:v>42351</c:v>
                </c:pt>
                <c:pt idx="712">
                  <c:v>42352</c:v>
                </c:pt>
                <c:pt idx="713">
                  <c:v>42353</c:v>
                </c:pt>
                <c:pt idx="714">
                  <c:v>42354</c:v>
                </c:pt>
                <c:pt idx="715">
                  <c:v>42355</c:v>
                </c:pt>
                <c:pt idx="716">
                  <c:v>42356</c:v>
                </c:pt>
                <c:pt idx="717">
                  <c:v>42357</c:v>
                </c:pt>
                <c:pt idx="718">
                  <c:v>42358</c:v>
                </c:pt>
                <c:pt idx="719">
                  <c:v>42359</c:v>
                </c:pt>
                <c:pt idx="720">
                  <c:v>42360</c:v>
                </c:pt>
                <c:pt idx="721">
                  <c:v>42361</c:v>
                </c:pt>
                <c:pt idx="722">
                  <c:v>42362</c:v>
                </c:pt>
                <c:pt idx="723">
                  <c:v>42363</c:v>
                </c:pt>
                <c:pt idx="724">
                  <c:v>42364</c:v>
                </c:pt>
                <c:pt idx="725">
                  <c:v>42365</c:v>
                </c:pt>
                <c:pt idx="726">
                  <c:v>42366</c:v>
                </c:pt>
                <c:pt idx="727">
                  <c:v>42367</c:v>
                </c:pt>
                <c:pt idx="728">
                  <c:v>42368</c:v>
                </c:pt>
                <c:pt idx="729">
                  <c:v>42369</c:v>
                </c:pt>
                <c:pt idx="730">
                  <c:v>42370</c:v>
                </c:pt>
                <c:pt idx="731">
                  <c:v>42371</c:v>
                </c:pt>
                <c:pt idx="732">
                  <c:v>42372</c:v>
                </c:pt>
                <c:pt idx="733">
                  <c:v>42373</c:v>
                </c:pt>
                <c:pt idx="734">
                  <c:v>42374</c:v>
                </c:pt>
                <c:pt idx="735">
                  <c:v>42375</c:v>
                </c:pt>
                <c:pt idx="736">
                  <c:v>42376</c:v>
                </c:pt>
                <c:pt idx="737">
                  <c:v>42377</c:v>
                </c:pt>
                <c:pt idx="738">
                  <c:v>42378</c:v>
                </c:pt>
                <c:pt idx="739">
                  <c:v>42379</c:v>
                </c:pt>
                <c:pt idx="740">
                  <c:v>42380</c:v>
                </c:pt>
                <c:pt idx="741">
                  <c:v>42381</c:v>
                </c:pt>
                <c:pt idx="742">
                  <c:v>42382</c:v>
                </c:pt>
                <c:pt idx="743">
                  <c:v>42383</c:v>
                </c:pt>
                <c:pt idx="744">
                  <c:v>42384</c:v>
                </c:pt>
                <c:pt idx="745">
                  <c:v>42385</c:v>
                </c:pt>
                <c:pt idx="746">
                  <c:v>42386</c:v>
                </c:pt>
                <c:pt idx="747">
                  <c:v>42387</c:v>
                </c:pt>
                <c:pt idx="748">
                  <c:v>42388</c:v>
                </c:pt>
                <c:pt idx="749">
                  <c:v>42389</c:v>
                </c:pt>
                <c:pt idx="750">
                  <c:v>42390</c:v>
                </c:pt>
                <c:pt idx="751">
                  <c:v>42391</c:v>
                </c:pt>
                <c:pt idx="752">
                  <c:v>42392</c:v>
                </c:pt>
                <c:pt idx="753">
                  <c:v>42393</c:v>
                </c:pt>
                <c:pt idx="754">
                  <c:v>42394</c:v>
                </c:pt>
                <c:pt idx="755">
                  <c:v>42395</c:v>
                </c:pt>
                <c:pt idx="756">
                  <c:v>42396</c:v>
                </c:pt>
                <c:pt idx="757">
                  <c:v>42397</c:v>
                </c:pt>
                <c:pt idx="758">
                  <c:v>42398</c:v>
                </c:pt>
                <c:pt idx="759">
                  <c:v>42399</c:v>
                </c:pt>
                <c:pt idx="760">
                  <c:v>42400</c:v>
                </c:pt>
                <c:pt idx="761">
                  <c:v>42401</c:v>
                </c:pt>
                <c:pt idx="762">
                  <c:v>42402</c:v>
                </c:pt>
                <c:pt idx="763">
                  <c:v>42403</c:v>
                </c:pt>
                <c:pt idx="764">
                  <c:v>42404</c:v>
                </c:pt>
                <c:pt idx="765">
                  <c:v>42405</c:v>
                </c:pt>
                <c:pt idx="766">
                  <c:v>42406</c:v>
                </c:pt>
                <c:pt idx="767">
                  <c:v>42407</c:v>
                </c:pt>
                <c:pt idx="768">
                  <c:v>42408</c:v>
                </c:pt>
                <c:pt idx="769">
                  <c:v>42409</c:v>
                </c:pt>
                <c:pt idx="770">
                  <c:v>42410</c:v>
                </c:pt>
                <c:pt idx="771">
                  <c:v>42411</c:v>
                </c:pt>
                <c:pt idx="772">
                  <c:v>42412</c:v>
                </c:pt>
                <c:pt idx="773">
                  <c:v>42413</c:v>
                </c:pt>
                <c:pt idx="774">
                  <c:v>42414</c:v>
                </c:pt>
                <c:pt idx="775">
                  <c:v>42415</c:v>
                </c:pt>
                <c:pt idx="776">
                  <c:v>42416</c:v>
                </c:pt>
                <c:pt idx="777">
                  <c:v>42417</c:v>
                </c:pt>
                <c:pt idx="778">
                  <c:v>42418</c:v>
                </c:pt>
                <c:pt idx="779">
                  <c:v>42419</c:v>
                </c:pt>
                <c:pt idx="780">
                  <c:v>42420</c:v>
                </c:pt>
                <c:pt idx="781">
                  <c:v>42421</c:v>
                </c:pt>
                <c:pt idx="782">
                  <c:v>42422</c:v>
                </c:pt>
                <c:pt idx="783">
                  <c:v>42423</c:v>
                </c:pt>
                <c:pt idx="784">
                  <c:v>42424</c:v>
                </c:pt>
                <c:pt idx="785">
                  <c:v>42425</c:v>
                </c:pt>
                <c:pt idx="786">
                  <c:v>42426</c:v>
                </c:pt>
                <c:pt idx="787">
                  <c:v>42427</c:v>
                </c:pt>
                <c:pt idx="788">
                  <c:v>42428</c:v>
                </c:pt>
                <c:pt idx="789">
                  <c:v>42429</c:v>
                </c:pt>
                <c:pt idx="790">
                  <c:v>42430</c:v>
                </c:pt>
                <c:pt idx="791">
                  <c:v>42431</c:v>
                </c:pt>
                <c:pt idx="792">
                  <c:v>42432</c:v>
                </c:pt>
                <c:pt idx="793">
                  <c:v>42433</c:v>
                </c:pt>
                <c:pt idx="794">
                  <c:v>42434</c:v>
                </c:pt>
                <c:pt idx="795">
                  <c:v>42435</c:v>
                </c:pt>
                <c:pt idx="796">
                  <c:v>42436</c:v>
                </c:pt>
                <c:pt idx="797">
                  <c:v>42437</c:v>
                </c:pt>
                <c:pt idx="798">
                  <c:v>42438</c:v>
                </c:pt>
                <c:pt idx="799">
                  <c:v>42439</c:v>
                </c:pt>
                <c:pt idx="800">
                  <c:v>42440</c:v>
                </c:pt>
                <c:pt idx="801">
                  <c:v>42441</c:v>
                </c:pt>
                <c:pt idx="802">
                  <c:v>42442</c:v>
                </c:pt>
                <c:pt idx="803">
                  <c:v>42443</c:v>
                </c:pt>
                <c:pt idx="804">
                  <c:v>42444</c:v>
                </c:pt>
                <c:pt idx="805">
                  <c:v>42445</c:v>
                </c:pt>
                <c:pt idx="806">
                  <c:v>42446</c:v>
                </c:pt>
                <c:pt idx="807">
                  <c:v>42447</c:v>
                </c:pt>
                <c:pt idx="808">
                  <c:v>42448</c:v>
                </c:pt>
                <c:pt idx="809">
                  <c:v>42449</c:v>
                </c:pt>
                <c:pt idx="810">
                  <c:v>42450</c:v>
                </c:pt>
                <c:pt idx="811">
                  <c:v>42451</c:v>
                </c:pt>
                <c:pt idx="812">
                  <c:v>42452</c:v>
                </c:pt>
                <c:pt idx="813">
                  <c:v>42453</c:v>
                </c:pt>
                <c:pt idx="814">
                  <c:v>42454</c:v>
                </c:pt>
                <c:pt idx="815">
                  <c:v>42455</c:v>
                </c:pt>
                <c:pt idx="816">
                  <c:v>42456</c:v>
                </c:pt>
                <c:pt idx="817">
                  <c:v>42457</c:v>
                </c:pt>
                <c:pt idx="818">
                  <c:v>42458</c:v>
                </c:pt>
                <c:pt idx="819">
                  <c:v>42459</c:v>
                </c:pt>
                <c:pt idx="820">
                  <c:v>42460</c:v>
                </c:pt>
                <c:pt idx="821">
                  <c:v>42461</c:v>
                </c:pt>
                <c:pt idx="822">
                  <c:v>42462</c:v>
                </c:pt>
                <c:pt idx="823">
                  <c:v>42463</c:v>
                </c:pt>
                <c:pt idx="824">
                  <c:v>42464</c:v>
                </c:pt>
                <c:pt idx="825">
                  <c:v>42465</c:v>
                </c:pt>
                <c:pt idx="826">
                  <c:v>42466</c:v>
                </c:pt>
                <c:pt idx="827">
                  <c:v>42467</c:v>
                </c:pt>
                <c:pt idx="828">
                  <c:v>42468</c:v>
                </c:pt>
                <c:pt idx="829">
                  <c:v>42469</c:v>
                </c:pt>
                <c:pt idx="830">
                  <c:v>42470</c:v>
                </c:pt>
                <c:pt idx="831">
                  <c:v>42471</c:v>
                </c:pt>
                <c:pt idx="832">
                  <c:v>42472</c:v>
                </c:pt>
                <c:pt idx="833">
                  <c:v>42473</c:v>
                </c:pt>
                <c:pt idx="834">
                  <c:v>42474</c:v>
                </c:pt>
                <c:pt idx="835">
                  <c:v>42475</c:v>
                </c:pt>
                <c:pt idx="836">
                  <c:v>42476</c:v>
                </c:pt>
                <c:pt idx="837">
                  <c:v>42477</c:v>
                </c:pt>
                <c:pt idx="838">
                  <c:v>42478</c:v>
                </c:pt>
                <c:pt idx="839">
                  <c:v>42479</c:v>
                </c:pt>
                <c:pt idx="840">
                  <c:v>42480</c:v>
                </c:pt>
                <c:pt idx="841">
                  <c:v>42481</c:v>
                </c:pt>
                <c:pt idx="842">
                  <c:v>42482</c:v>
                </c:pt>
                <c:pt idx="843">
                  <c:v>42483</c:v>
                </c:pt>
                <c:pt idx="844">
                  <c:v>42484</c:v>
                </c:pt>
                <c:pt idx="845">
                  <c:v>42485</c:v>
                </c:pt>
                <c:pt idx="846">
                  <c:v>42486</c:v>
                </c:pt>
                <c:pt idx="847">
                  <c:v>42487</c:v>
                </c:pt>
                <c:pt idx="848">
                  <c:v>42488</c:v>
                </c:pt>
                <c:pt idx="849">
                  <c:v>42489</c:v>
                </c:pt>
                <c:pt idx="850">
                  <c:v>42490</c:v>
                </c:pt>
                <c:pt idx="851">
                  <c:v>42491</c:v>
                </c:pt>
                <c:pt idx="852">
                  <c:v>42492</c:v>
                </c:pt>
                <c:pt idx="853">
                  <c:v>42493</c:v>
                </c:pt>
                <c:pt idx="854">
                  <c:v>42494</c:v>
                </c:pt>
                <c:pt idx="855">
                  <c:v>42495</c:v>
                </c:pt>
                <c:pt idx="856">
                  <c:v>42496</c:v>
                </c:pt>
                <c:pt idx="857">
                  <c:v>42497</c:v>
                </c:pt>
                <c:pt idx="858">
                  <c:v>42498</c:v>
                </c:pt>
                <c:pt idx="859">
                  <c:v>42499</c:v>
                </c:pt>
                <c:pt idx="860">
                  <c:v>42500</c:v>
                </c:pt>
                <c:pt idx="861">
                  <c:v>42501</c:v>
                </c:pt>
                <c:pt idx="862">
                  <c:v>42502</c:v>
                </c:pt>
                <c:pt idx="863">
                  <c:v>42503</c:v>
                </c:pt>
                <c:pt idx="864">
                  <c:v>42504</c:v>
                </c:pt>
                <c:pt idx="865">
                  <c:v>42505</c:v>
                </c:pt>
                <c:pt idx="866">
                  <c:v>42506</c:v>
                </c:pt>
                <c:pt idx="867">
                  <c:v>42507</c:v>
                </c:pt>
                <c:pt idx="868">
                  <c:v>42508</c:v>
                </c:pt>
                <c:pt idx="869">
                  <c:v>42509</c:v>
                </c:pt>
                <c:pt idx="870">
                  <c:v>42510</c:v>
                </c:pt>
                <c:pt idx="871">
                  <c:v>42511</c:v>
                </c:pt>
                <c:pt idx="872">
                  <c:v>42512</c:v>
                </c:pt>
                <c:pt idx="873">
                  <c:v>42513</c:v>
                </c:pt>
                <c:pt idx="874">
                  <c:v>42514</c:v>
                </c:pt>
                <c:pt idx="875">
                  <c:v>42515</c:v>
                </c:pt>
                <c:pt idx="876">
                  <c:v>42516</c:v>
                </c:pt>
                <c:pt idx="877">
                  <c:v>42517</c:v>
                </c:pt>
                <c:pt idx="878">
                  <c:v>42518</c:v>
                </c:pt>
                <c:pt idx="879">
                  <c:v>42519</c:v>
                </c:pt>
                <c:pt idx="880">
                  <c:v>42520</c:v>
                </c:pt>
                <c:pt idx="881">
                  <c:v>42521</c:v>
                </c:pt>
                <c:pt idx="882">
                  <c:v>42522</c:v>
                </c:pt>
                <c:pt idx="883">
                  <c:v>42523</c:v>
                </c:pt>
                <c:pt idx="884">
                  <c:v>42524</c:v>
                </c:pt>
                <c:pt idx="885">
                  <c:v>42525</c:v>
                </c:pt>
                <c:pt idx="886">
                  <c:v>42526</c:v>
                </c:pt>
                <c:pt idx="887">
                  <c:v>42527</c:v>
                </c:pt>
                <c:pt idx="888">
                  <c:v>42528</c:v>
                </c:pt>
                <c:pt idx="889">
                  <c:v>42529</c:v>
                </c:pt>
                <c:pt idx="890">
                  <c:v>42530</c:v>
                </c:pt>
                <c:pt idx="891">
                  <c:v>42531</c:v>
                </c:pt>
                <c:pt idx="892">
                  <c:v>42532</c:v>
                </c:pt>
                <c:pt idx="893">
                  <c:v>42533</c:v>
                </c:pt>
                <c:pt idx="894">
                  <c:v>42534</c:v>
                </c:pt>
                <c:pt idx="895">
                  <c:v>42535</c:v>
                </c:pt>
                <c:pt idx="896">
                  <c:v>42536</c:v>
                </c:pt>
                <c:pt idx="897">
                  <c:v>42537</c:v>
                </c:pt>
                <c:pt idx="898">
                  <c:v>42538</c:v>
                </c:pt>
                <c:pt idx="899">
                  <c:v>42539</c:v>
                </c:pt>
                <c:pt idx="900">
                  <c:v>42540</c:v>
                </c:pt>
                <c:pt idx="901">
                  <c:v>42541</c:v>
                </c:pt>
                <c:pt idx="902">
                  <c:v>42542</c:v>
                </c:pt>
                <c:pt idx="903">
                  <c:v>42543</c:v>
                </c:pt>
                <c:pt idx="904">
                  <c:v>42544</c:v>
                </c:pt>
                <c:pt idx="905">
                  <c:v>42545</c:v>
                </c:pt>
                <c:pt idx="906">
                  <c:v>42546</c:v>
                </c:pt>
                <c:pt idx="907">
                  <c:v>42547</c:v>
                </c:pt>
                <c:pt idx="908">
                  <c:v>42548</c:v>
                </c:pt>
                <c:pt idx="909">
                  <c:v>42549</c:v>
                </c:pt>
                <c:pt idx="910">
                  <c:v>42550</c:v>
                </c:pt>
                <c:pt idx="911">
                  <c:v>42551</c:v>
                </c:pt>
                <c:pt idx="912">
                  <c:v>42552</c:v>
                </c:pt>
                <c:pt idx="913">
                  <c:v>42553</c:v>
                </c:pt>
                <c:pt idx="914">
                  <c:v>42554</c:v>
                </c:pt>
                <c:pt idx="915">
                  <c:v>42555</c:v>
                </c:pt>
                <c:pt idx="916">
                  <c:v>42556</c:v>
                </c:pt>
                <c:pt idx="917">
                  <c:v>42557</c:v>
                </c:pt>
                <c:pt idx="918">
                  <c:v>42558</c:v>
                </c:pt>
                <c:pt idx="919">
                  <c:v>42559</c:v>
                </c:pt>
                <c:pt idx="920">
                  <c:v>42560</c:v>
                </c:pt>
                <c:pt idx="921">
                  <c:v>42561</c:v>
                </c:pt>
                <c:pt idx="922">
                  <c:v>42562</c:v>
                </c:pt>
                <c:pt idx="923">
                  <c:v>42563</c:v>
                </c:pt>
                <c:pt idx="924">
                  <c:v>42564</c:v>
                </c:pt>
                <c:pt idx="925">
                  <c:v>42565</c:v>
                </c:pt>
                <c:pt idx="926">
                  <c:v>42566</c:v>
                </c:pt>
                <c:pt idx="927">
                  <c:v>42567</c:v>
                </c:pt>
                <c:pt idx="928">
                  <c:v>42568</c:v>
                </c:pt>
                <c:pt idx="929">
                  <c:v>42569</c:v>
                </c:pt>
                <c:pt idx="930">
                  <c:v>42570</c:v>
                </c:pt>
                <c:pt idx="931">
                  <c:v>42571</c:v>
                </c:pt>
                <c:pt idx="932">
                  <c:v>42572</c:v>
                </c:pt>
                <c:pt idx="933">
                  <c:v>42573</c:v>
                </c:pt>
                <c:pt idx="934">
                  <c:v>42574</c:v>
                </c:pt>
                <c:pt idx="935">
                  <c:v>42575</c:v>
                </c:pt>
                <c:pt idx="936">
                  <c:v>42576</c:v>
                </c:pt>
                <c:pt idx="937">
                  <c:v>42577</c:v>
                </c:pt>
                <c:pt idx="938">
                  <c:v>42578</c:v>
                </c:pt>
                <c:pt idx="939">
                  <c:v>42579</c:v>
                </c:pt>
                <c:pt idx="940">
                  <c:v>42580</c:v>
                </c:pt>
                <c:pt idx="941">
                  <c:v>42581</c:v>
                </c:pt>
                <c:pt idx="942">
                  <c:v>42582</c:v>
                </c:pt>
                <c:pt idx="943">
                  <c:v>42583</c:v>
                </c:pt>
                <c:pt idx="944">
                  <c:v>42584</c:v>
                </c:pt>
                <c:pt idx="945">
                  <c:v>42585</c:v>
                </c:pt>
                <c:pt idx="946">
                  <c:v>42586</c:v>
                </c:pt>
                <c:pt idx="947">
                  <c:v>42587</c:v>
                </c:pt>
                <c:pt idx="948">
                  <c:v>42588</c:v>
                </c:pt>
                <c:pt idx="949">
                  <c:v>42589</c:v>
                </c:pt>
                <c:pt idx="950">
                  <c:v>42590</c:v>
                </c:pt>
                <c:pt idx="951">
                  <c:v>42591</c:v>
                </c:pt>
                <c:pt idx="952">
                  <c:v>42592</c:v>
                </c:pt>
                <c:pt idx="953">
                  <c:v>42593</c:v>
                </c:pt>
                <c:pt idx="954">
                  <c:v>42594</c:v>
                </c:pt>
                <c:pt idx="955">
                  <c:v>42595</c:v>
                </c:pt>
                <c:pt idx="956">
                  <c:v>42596</c:v>
                </c:pt>
                <c:pt idx="957">
                  <c:v>42597</c:v>
                </c:pt>
                <c:pt idx="958">
                  <c:v>42598</c:v>
                </c:pt>
                <c:pt idx="959">
                  <c:v>42599</c:v>
                </c:pt>
                <c:pt idx="960">
                  <c:v>42600</c:v>
                </c:pt>
                <c:pt idx="961">
                  <c:v>42601</c:v>
                </c:pt>
                <c:pt idx="962">
                  <c:v>42602</c:v>
                </c:pt>
                <c:pt idx="963">
                  <c:v>42603</c:v>
                </c:pt>
                <c:pt idx="964">
                  <c:v>42604</c:v>
                </c:pt>
                <c:pt idx="965">
                  <c:v>42605</c:v>
                </c:pt>
                <c:pt idx="966">
                  <c:v>42606</c:v>
                </c:pt>
                <c:pt idx="967">
                  <c:v>42607</c:v>
                </c:pt>
                <c:pt idx="968">
                  <c:v>42608</c:v>
                </c:pt>
                <c:pt idx="969">
                  <c:v>42609</c:v>
                </c:pt>
                <c:pt idx="970">
                  <c:v>42610</c:v>
                </c:pt>
                <c:pt idx="971">
                  <c:v>42611</c:v>
                </c:pt>
                <c:pt idx="972">
                  <c:v>42612</c:v>
                </c:pt>
                <c:pt idx="973">
                  <c:v>42613</c:v>
                </c:pt>
                <c:pt idx="974">
                  <c:v>42614</c:v>
                </c:pt>
                <c:pt idx="975">
                  <c:v>42615</c:v>
                </c:pt>
                <c:pt idx="976">
                  <c:v>42616</c:v>
                </c:pt>
                <c:pt idx="977">
                  <c:v>42617</c:v>
                </c:pt>
                <c:pt idx="978">
                  <c:v>42618</c:v>
                </c:pt>
                <c:pt idx="979">
                  <c:v>42619</c:v>
                </c:pt>
                <c:pt idx="980">
                  <c:v>42620</c:v>
                </c:pt>
                <c:pt idx="981">
                  <c:v>42621</c:v>
                </c:pt>
                <c:pt idx="982">
                  <c:v>42622</c:v>
                </c:pt>
                <c:pt idx="983">
                  <c:v>42623</c:v>
                </c:pt>
                <c:pt idx="984">
                  <c:v>42624</c:v>
                </c:pt>
                <c:pt idx="985">
                  <c:v>42625</c:v>
                </c:pt>
                <c:pt idx="986">
                  <c:v>42626</c:v>
                </c:pt>
                <c:pt idx="987">
                  <c:v>42627</c:v>
                </c:pt>
                <c:pt idx="988">
                  <c:v>42628</c:v>
                </c:pt>
                <c:pt idx="989">
                  <c:v>42629</c:v>
                </c:pt>
                <c:pt idx="990">
                  <c:v>42630</c:v>
                </c:pt>
                <c:pt idx="991">
                  <c:v>42631</c:v>
                </c:pt>
                <c:pt idx="992">
                  <c:v>42632</c:v>
                </c:pt>
                <c:pt idx="993">
                  <c:v>42633</c:v>
                </c:pt>
                <c:pt idx="994">
                  <c:v>42634</c:v>
                </c:pt>
                <c:pt idx="995">
                  <c:v>42635</c:v>
                </c:pt>
                <c:pt idx="996">
                  <c:v>42636</c:v>
                </c:pt>
                <c:pt idx="997">
                  <c:v>42637</c:v>
                </c:pt>
                <c:pt idx="998">
                  <c:v>42638</c:v>
                </c:pt>
                <c:pt idx="999">
                  <c:v>42639</c:v>
                </c:pt>
                <c:pt idx="1000">
                  <c:v>42640</c:v>
                </c:pt>
                <c:pt idx="1001">
                  <c:v>42641</c:v>
                </c:pt>
                <c:pt idx="1002">
                  <c:v>42642</c:v>
                </c:pt>
                <c:pt idx="1003">
                  <c:v>42643</c:v>
                </c:pt>
                <c:pt idx="1004">
                  <c:v>42644</c:v>
                </c:pt>
                <c:pt idx="1005">
                  <c:v>42645</c:v>
                </c:pt>
                <c:pt idx="1006">
                  <c:v>42646</c:v>
                </c:pt>
                <c:pt idx="1007">
                  <c:v>42647</c:v>
                </c:pt>
                <c:pt idx="1008">
                  <c:v>42648</c:v>
                </c:pt>
                <c:pt idx="1009">
                  <c:v>42649</c:v>
                </c:pt>
                <c:pt idx="1010">
                  <c:v>42650</c:v>
                </c:pt>
                <c:pt idx="1011">
                  <c:v>42651</c:v>
                </c:pt>
                <c:pt idx="1012">
                  <c:v>42652</c:v>
                </c:pt>
                <c:pt idx="1013">
                  <c:v>42653</c:v>
                </c:pt>
                <c:pt idx="1014">
                  <c:v>42654</c:v>
                </c:pt>
                <c:pt idx="1015">
                  <c:v>42655</c:v>
                </c:pt>
                <c:pt idx="1016">
                  <c:v>42656</c:v>
                </c:pt>
                <c:pt idx="1017">
                  <c:v>42657</c:v>
                </c:pt>
                <c:pt idx="1018">
                  <c:v>42658</c:v>
                </c:pt>
                <c:pt idx="1019">
                  <c:v>42659</c:v>
                </c:pt>
                <c:pt idx="1020">
                  <c:v>42660</c:v>
                </c:pt>
                <c:pt idx="1021">
                  <c:v>42661</c:v>
                </c:pt>
                <c:pt idx="1022">
                  <c:v>42662</c:v>
                </c:pt>
                <c:pt idx="1023">
                  <c:v>42663</c:v>
                </c:pt>
                <c:pt idx="1024">
                  <c:v>42664</c:v>
                </c:pt>
                <c:pt idx="1025">
                  <c:v>42665</c:v>
                </c:pt>
                <c:pt idx="1026">
                  <c:v>42666</c:v>
                </c:pt>
                <c:pt idx="1027">
                  <c:v>42667</c:v>
                </c:pt>
                <c:pt idx="1028">
                  <c:v>42668</c:v>
                </c:pt>
                <c:pt idx="1029">
                  <c:v>42669</c:v>
                </c:pt>
                <c:pt idx="1030">
                  <c:v>42670</c:v>
                </c:pt>
                <c:pt idx="1031">
                  <c:v>42671</c:v>
                </c:pt>
                <c:pt idx="1032">
                  <c:v>42672</c:v>
                </c:pt>
                <c:pt idx="1033">
                  <c:v>42673</c:v>
                </c:pt>
                <c:pt idx="1034">
                  <c:v>42674</c:v>
                </c:pt>
                <c:pt idx="1035">
                  <c:v>42675</c:v>
                </c:pt>
                <c:pt idx="1036">
                  <c:v>42676</c:v>
                </c:pt>
                <c:pt idx="1037">
                  <c:v>42677</c:v>
                </c:pt>
                <c:pt idx="1038">
                  <c:v>42678</c:v>
                </c:pt>
                <c:pt idx="1039">
                  <c:v>42679</c:v>
                </c:pt>
                <c:pt idx="1040">
                  <c:v>42680</c:v>
                </c:pt>
                <c:pt idx="1041">
                  <c:v>42681</c:v>
                </c:pt>
                <c:pt idx="1042">
                  <c:v>42682</c:v>
                </c:pt>
                <c:pt idx="1043">
                  <c:v>42683</c:v>
                </c:pt>
                <c:pt idx="1044">
                  <c:v>42684</c:v>
                </c:pt>
                <c:pt idx="1045">
                  <c:v>42685</c:v>
                </c:pt>
                <c:pt idx="1046">
                  <c:v>42686</c:v>
                </c:pt>
                <c:pt idx="1047">
                  <c:v>42687</c:v>
                </c:pt>
                <c:pt idx="1048">
                  <c:v>42688</c:v>
                </c:pt>
                <c:pt idx="1049">
                  <c:v>42689</c:v>
                </c:pt>
                <c:pt idx="1050">
                  <c:v>42690</c:v>
                </c:pt>
                <c:pt idx="1051">
                  <c:v>42691</c:v>
                </c:pt>
                <c:pt idx="1052">
                  <c:v>42692</c:v>
                </c:pt>
                <c:pt idx="1053">
                  <c:v>42693</c:v>
                </c:pt>
                <c:pt idx="1054">
                  <c:v>42694</c:v>
                </c:pt>
                <c:pt idx="1055">
                  <c:v>42695</c:v>
                </c:pt>
                <c:pt idx="1056">
                  <c:v>42696</c:v>
                </c:pt>
                <c:pt idx="1057">
                  <c:v>42697</c:v>
                </c:pt>
                <c:pt idx="1058">
                  <c:v>42698</c:v>
                </c:pt>
                <c:pt idx="1059">
                  <c:v>42699</c:v>
                </c:pt>
                <c:pt idx="1060">
                  <c:v>42700</c:v>
                </c:pt>
                <c:pt idx="1061">
                  <c:v>42701</c:v>
                </c:pt>
                <c:pt idx="1062">
                  <c:v>42702</c:v>
                </c:pt>
                <c:pt idx="1063">
                  <c:v>42703</c:v>
                </c:pt>
                <c:pt idx="1064">
                  <c:v>42704</c:v>
                </c:pt>
                <c:pt idx="1065">
                  <c:v>42705</c:v>
                </c:pt>
                <c:pt idx="1066">
                  <c:v>42706</c:v>
                </c:pt>
                <c:pt idx="1067">
                  <c:v>42707</c:v>
                </c:pt>
                <c:pt idx="1068">
                  <c:v>42708</c:v>
                </c:pt>
                <c:pt idx="1069">
                  <c:v>42709</c:v>
                </c:pt>
                <c:pt idx="1070">
                  <c:v>42710</c:v>
                </c:pt>
                <c:pt idx="1071">
                  <c:v>42711</c:v>
                </c:pt>
                <c:pt idx="1072">
                  <c:v>42712</c:v>
                </c:pt>
                <c:pt idx="1073">
                  <c:v>42713</c:v>
                </c:pt>
                <c:pt idx="1074">
                  <c:v>42714</c:v>
                </c:pt>
                <c:pt idx="1075">
                  <c:v>42715</c:v>
                </c:pt>
                <c:pt idx="1076">
                  <c:v>42716</c:v>
                </c:pt>
                <c:pt idx="1077">
                  <c:v>42717</c:v>
                </c:pt>
                <c:pt idx="1078">
                  <c:v>42718</c:v>
                </c:pt>
                <c:pt idx="1079">
                  <c:v>42719</c:v>
                </c:pt>
                <c:pt idx="1080">
                  <c:v>42720</c:v>
                </c:pt>
                <c:pt idx="1081">
                  <c:v>42721</c:v>
                </c:pt>
                <c:pt idx="1082">
                  <c:v>42722</c:v>
                </c:pt>
                <c:pt idx="1083">
                  <c:v>42723</c:v>
                </c:pt>
                <c:pt idx="1084">
                  <c:v>42724</c:v>
                </c:pt>
                <c:pt idx="1085">
                  <c:v>42725</c:v>
                </c:pt>
                <c:pt idx="1086">
                  <c:v>42726</c:v>
                </c:pt>
                <c:pt idx="1087">
                  <c:v>42727</c:v>
                </c:pt>
                <c:pt idx="1088">
                  <c:v>42728</c:v>
                </c:pt>
                <c:pt idx="1089">
                  <c:v>42729</c:v>
                </c:pt>
                <c:pt idx="1090">
                  <c:v>42730</c:v>
                </c:pt>
                <c:pt idx="1091">
                  <c:v>42731</c:v>
                </c:pt>
                <c:pt idx="1092">
                  <c:v>42732</c:v>
                </c:pt>
                <c:pt idx="1093">
                  <c:v>42733</c:v>
                </c:pt>
                <c:pt idx="1094">
                  <c:v>42734</c:v>
                </c:pt>
                <c:pt idx="1095">
                  <c:v>42735</c:v>
                </c:pt>
                <c:pt idx="1096">
                  <c:v>42736</c:v>
                </c:pt>
                <c:pt idx="1097">
                  <c:v>42737</c:v>
                </c:pt>
                <c:pt idx="1098">
                  <c:v>42738</c:v>
                </c:pt>
                <c:pt idx="1099">
                  <c:v>42739</c:v>
                </c:pt>
                <c:pt idx="1100">
                  <c:v>42740</c:v>
                </c:pt>
                <c:pt idx="1101">
                  <c:v>42741</c:v>
                </c:pt>
                <c:pt idx="1102">
                  <c:v>42742</c:v>
                </c:pt>
                <c:pt idx="1103">
                  <c:v>42743</c:v>
                </c:pt>
                <c:pt idx="1104">
                  <c:v>42744</c:v>
                </c:pt>
                <c:pt idx="1105">
                  <c:v>42745</c:v>
                </c:pt>
                <c:pt idx="1106">
                  <c:v>42746</c:v>
                </c:pt>
                <c:pt idx="1107">
                  <c:v>42747</c:v>
                </c:pt>
                <c:pt idx="1108">
                  <c:v>42748</c:v>
                </c:pt>
                <c:pt idx="1109">
                  <c:v>42749</c:v>
                </c:pt>
                <c:pt idx="1110">
                  <c:v>42750</c:v>
                </c:pt>
                <c:pt idx="1111">
                  <c:v>42751</c:v>
                </c:pt>
                <c:pt idx="1112">
                  <c:v>42752</c:v>
                </c:pt>
                <c:pt idx="1113">
                  <c:v>42753</c:v>
                </c:pt>
                <c:pt idx="1114">
                  <c:v>42754</c:v>
                </c:pt>
                <c:pt idx="1115">
                  <c:v>42755</c:v>
                </c:pt>
                <c:pt idx="1116">
                  <c:v>42756</c:v>
                </c:pt>
                <c:pt idx="1117">
                  <c:v>42757</c:v>
                </c:pt>
                <c:pt idx="1118">
                  <c:v>42758</c:v>
                </c:pt>
                <c:pt idx="1119">
                  <c:v>42759</c:v>
                </c:pt>
                <c:pt idx="1120">
                  <c:v>42760</c:v>
                </c:pt>
                <c:pt idx="1121">
                  <c:v>42761</c:v>
                </c:pt>
                <c:pt idx="1122">
                  <c:v>42762</c:v>
                </c:pt>
                <c:pt idx="1123">
                  <c:v>42763</c:v>
                </c:pt>
                <c:pt idx="1124">
                  <c:v>42764</c:v>
                </c:pt>
                <c:pt idx="1125">
                  <c:v>42765</c:v>
                </c:pt>
                <c:pt idx="1126">
                  <c:v>42766</c:v>
                </c:pt>
                <c:pt idx="1127">
                  <c:v>42767</c:v>
                </c:pt>
                <c:pt idx="1128">
                  <c:v>42768</c:v>
                </c:pt>
                <c:pt idx="1129">
                  <c:v>42769</c:v>
                </c:pt>
                <c:pt idx="1130">
                  <c:v>42770</c:v>
                </c:pt>
                <c:pt idx="1131">
                  <c:v>42771</c:v>
                </c:pt>
                <c:pt idx="1132">
                  <c:v>42772</c:v>
                </c:pt>
                <c:pt idx="1133">
                  <c:v>42773</c:v>
                </c:pt>
                <c:pt idx="1134">
                  <c:v>42774</c:v>
                </c:pt>
                <c:pt idx="1135">
                  <c:v>42775</c:v>
                </c:pt>
                <c:pt idx="1136">
                  <c:v>42776</c:v>
                </c:pt>
                <c:pt idx="1137">
                  <c:v>42777</c:v>
                </c:pt>
                <c:pt idx="1138">
                  <c:v>42778</c:v>
                </c:pt>
                <c:pt idx="1139">
                  <c:v>42779</c:v>
                </c:pt>
                <c:pt idx="1140">
                  <c:v>42780</c:v>
                </c:pt>
                <c:pt idx="1141">
                  <c:v>42781</c:v>
                </c:pt>
                <c:pt idx="1142">
                  <c:v>42782</c:v>
                </c:pt>
                <c:pt idx="1143">
                  <c:v>42783</c:v>
                </c:pt>
                <c:pt idx="1144">
                  <c:v>42784</c:v>
                </c:pt>
                <c:pt idx="1145">
                  <c:v>42785</c:v>
                </c:pt>
                <c:pt idx="1146">
                  <c:v>42786</c:v>
                </c:pt>
                <c:pt idx="1147">
                  <c:v>42787</c:v>
                </c:pt>
                <c:pt idx="1148">
                  <c:v>42788</c:v>
                </c:pt>
                <c:pt idx="1149">
                  <c:v>42789</c:v>
                </c:pt>
                <c:pt idx="1150">
                  <c:v>42790</c:v>
                </c:pt>
                <c:pt idx="1151">
                  <c:v>42791</c:v>
                </c:pt>
                <c:pt idx="1152">
                  <c:v>42792</c:v>
                </c:pt>
                <c:pt idx="1153">
                  <c:v>42793</c:v>
                </c:pt>
                <c:pt idx="1154">
                  <c:v>42794</c:v>
                </c:pt>
                <c:pt idx="1155">
                  <c:v>42795</c:v>
                </c:pt>
                <c:pt idx="1156">
                  <c:v>42796</c:v>
                </c:pt>
                <c:pt idx="1157">
                  <c:v>42797</c:v>
                </c:pt>
                <c:pt idx="1158">
                  <c:v>42798</c:v>
                </c:pt>
                <c:pt idx="1159">
                  <c:v>42799</c:v>
                </c:pt>
                <c:pt idx="1160">
                  <c:v>42800</c:v>
                </c:pt>
                <c:pt idx="1161">
                  <c:v>42801</c:v>
                </c:pt>
                <c:pt idx="1162">
                  <c:v>42802</c:v>
                </c:pt>
                <c:pt idx="1163">
                  <c:v>42803</c:v>
                </c:pt>
                <c:pt idx="1164">
                  <c:v>42804</c:v>
                </c:pt>
                <c:pt idx="1165">
                  <c:v>42805</c:v>
                </c:pt>
                <c:pt idx="1166">
                  <c:v>42806</c:v>
                </c:pt>
                <c:pt idx="1167">
                  <c:v>42807</c:v>
                </c:pt>
                <c:pt idx="1168">
                  <c:v>42808</c:v>
                </c:pt>
                <c:pt idx="1169">
                  <c:v>42809</c:v>
                </c:pt>
                <c:pt idx="1170">
                  <c:v>42810</c:v>
                </c:pt>
                <c:pt idx="1171">
                  <c:v>42811</c:v>
                </c:pt>
                <c:pt idx="1172">
                  <c:v>42812</c:v>
                </c:pt>
                <c:pt idx="1173">
                  <c:v>42813</c:v>
                </c:pt>
                <c:pt idx="1174">
                  <c:v>42814</c:v>
                </c:pt>
                <c:pt idx="1175">
                  <c:v>42815</c:v>
                </c:pt>
                <c:pt idx="1176">
                  <c:v>42816</c:v>
                </c:pt>
                <c:pt idx="1177">
                  <c:v>42817</c:v>
                </c:pt>
                <c:pt idx="1178">
                  <c:v>42818</c:v>
                </c:pt>
                <c:pt idx="1179">
                  <c:v>42819</c:v>
                </c:pt>
                <c:pt idx="1180">
                  <c:v>42820</c:v>
                </c:pt>
                <c:pt idx="1181">
                  <c:v>42821</c:v>
                </c:pt>
                <c:pt idx="1182">
                  <c:v>42822</c:v>
                </c:pt>
                <c:pt idx="1183">
                  <c:v>42823</c:v>
                </c:pt>
                <c:pt idx="1184">
                  <c:v>42824</c:v>
                </c:pt>
                <c:pt idx="1185">
                  <c:v>42825</c:v>
                </c:pt>
                <c:pt idx="1186">
                  <c:v>42826</c:v>
                </c:pt>
                <c:pt idx="1187">
                  <c:v>42827</c:v>
                </c:pt>
                <c:pt idx="1188">
                  <c:v>42828</c:v>
                </c:pt>
                <c:pt idx="1189">
                  <c:v>42829</c:v>
                </c:pt>
                <c:pt idx="1190">
                  <c:v>42830</c:v>
                </c:pt>
                <c:pt idx="1191">
                  <c:v>42831</c:v>
                </c:pt>
                <c:pt idx="1192">
                  <c:v>42832</c:v>
                </c:pt>
                <c:pt idx="1193">
                  <c:v>42833</c:v>
                </c:pt>
                <c:pt idx="1194">
                  <c:v>42834</c:v>
                </c:pt>
                <c:pt idx="1195">
                  <c:v>42835</c:v>
                </c:pt>
                <c:pt idx="1196">
                  <c:v>42836</c:v>
                </c:pt>
                <c:pt idx="1197">
                  <c:v>42837</c:v>
                </c:pt>
                <c:pt idx="1198">
                  <c:v>42838</c:v>
                </c:pt>
                <c:pt idx="1199">
                  <c:v>42839</c:v>
                </c:pt>
                <c:pt idx="1200">
                  <c:v>42840</c:v>
                </c:pt>
                <c:pt idx="1201">
                  <c:v>42841</c:v>
                </c:pt>
                <c:pt idx="1202">
                  <c:v>42842</c:v>
                </c:pt>
                <c:pt idx="1203">
                  <c:v>42843</c:v>
                </c:pt>
                <c:pt idx="1204">
                  <c:v>42844</c:v>
                </c:pt>
                <c:pt idx="1205">
                  <c:v>42845</c:v>
                </c:pt>
                <c:pt idx="1206">
                  <c:v>42846</c:v>
                </c:pt>
                <c:pt idx="1207">
                  <c:v>42847</c:v>
                </c:pt>
                <c:pt idx="1208">
                  <c:v>42848</c:v>
                </c:pt>
                <c:pt idx="1209">
                  <c:v>42849</c:v>
                </c:pt>
                <c:pt idx="1210">
                  <c:v>42850</c:v>
                </c:pt>
                <c:pt idx="1211">
                  <c:v>42851</c:v>
                </c:pt>
                <c:pt idx="1212">
                  <c:v>42852</c:v>
                </c:pt>
                <c:pt idx="1213">
                  <c:v>42853</c:v>
                </c:pt>
                <c:pt idx="1214">
                  <c:v>42854</c:v>
                </c:pt>
                <c:pt idx="1215">
                  <c:v>42855</c:v>
                </c:pt>
                <c:pt idx="1216">
                  <c:v>42856</c:v>
                </c:pt>
                <c:pt idx="1217">
                  <c:v>42857</c:v>
                </c:pt>
                <c:pt idx="1218">
                  <c:v>42858</c:v>
                </c:pt>
                <c:pt idx="1219">
                  <c:v>42859</c:v>
                </c:pt>
                <c:pt idx="1220">
                  <c:v>42860</c:v>
                </c:pt>
                <c:pt idx="1221">
                  <c:v>42861</c:v>
                </c:pt>
                <c:pt idx="1222">
                  <c:v>42862</c:v>
                </c:pt>
                <c:pt idx="1223">
                  <c:v>42863</c:v>
                </c:pt>
                <c:pt idx="1224">
                  <c:v>42864</c:v>
                </c:pt>
                <c:pt idx="1225">
                  <c:v>42865</c:v>
                </c:pt>
                <c:pt idx="1226">
                  <c:v>42866</c:v>
                </c:pt>
                <c:pt idx="1227">
                  <c:v>42867</c:v>
                </c:pt>
                <c:pt idx="1228">
                  <c:v>42868</c:v>
                </c:pt>
                <c:pt idx="1229">
                  <c:v>42869</c:v>
                </c:pt>
                <c:pt idx="1230">
                  <c:v>42870</c:v>
                </c:pt>
                <c:pt idx="1231">
                  <c:v>42871</c:v>
                </c:pt>
                <c:pt idx="1232">
                  <c:v>42872</c:v>
                </c:pt>
                <c:pt idx="1233">
                  <c:v>42873</c:v>
                </c:pt>
                <c:pt idx="1234">
                  <c:v>42874</c:v>
                </c:pt>
                <c:pt idx="1235">
                  <c:v>42875</c:v>
                </c:pt>
                <c:pt idx="1236">
                  <c:v>42876</c:v>
                </c:pt>
                <c:pt idx="1237">
                  <c:v>42877</c:v>
                </c:pt>
                <c:pt idx="1238">
                  <c:v>42878</c:v>
                </c:pt>
                <c:pt idx="1239">
                  <c:v>42879</c:v>
                </c:pt>
                <c:pt idx="1240">
                  <c:v>42880</c:v>
                </c:pt>
                <c:pt idx="1241">
                  <c:v>42881</c:v>
                </c:pt>
                <c:pt idx="1242">
                  <c:v>42882</c:v>
                </c:pt>
                <c:pt idx="1243">
                  <c:v>42883</c:v>
                </c:pt>
                <c:pt idx="1244">
                  <c:v>42884</c:v>
                </c:pt>
                <c:pt idx="1245">
                  <c:v>42885</c:v>
                </c:pt>
                <c:pt idx="1246">
                  <c:v>42886</c:v>
                </c:pt>
                <c:pt idx="1247">
                  <c:v>42887</c:v>
                </c:pt>
                <c:pt idx="1248">
                  <c:v>42888</c:v>
                </c:pt>
                <c:pt idx="1249">
                  <c:v>42889</c:v>
                </c:pt>
                <c:pt idx="1250">
                  <c:v>42890</c:v>
                </c:pt>
                <c:pt idx="1251">
                  <c:v>42891</c:v>
                </c:pt>
                <c:pt idx="1252">
                  <c:v>42892</c:v>
                </c:pt>
                <c:pt idx="1253">
                  <c:v>42893</c:v>
                </c:pt>
                <c:pt idx="1254">
                  <c:v>42894</c:v>
                </c:pt>
                <c:pt idx="1255">
                  <c:v>42895</c:v>
                </c:pt>
                <c:pt idx="1256">
                  <c:v>42896</c:v>
                </c:pt>
                <c:pt idx="1257">
                  <c:v>42897</c:v>
                </c:pt>
                <c:pt idx="1258">
                  <c:v>42898</c:v>
                </c:pt>
                <c:pt idx="1259">
                  <c:v>42899</c:v>
                </c:pt>
                <c:pt idx="1260">
                  <c:v>42900</c:v>
                </c:pt>
                <c:pt idx="1261">
                  <c:v>42901</c:v>
                </c:pt>
                <c:pt idx="1262">
                  <c:v>42902</c:v>
                </c:pt>
                <c:pt idx="1263">
                  <c:v>42903</c:v>
                </c:pt>
                <c:pt idx="1264">
                  <c:v>42904</c:v>
                </c:pt>
                <c:pt idx="1265">
                  <c:v>42905</c:v>
                </c:pt>
                <c:pt idx="1266">
                  <c:v>42906</c:v>
                </c:pt>
                <c:pt idx="1267">
                  <c:v>42907</c:v>
                </c:pt>
                <c:pt idx="1268">
                  <c:v>42908</c:v>
                </c:pt>
                <c:pt idx="1269">
                  <c:v>42909</c:v>
                </c:pt>
                <c:pt idx="1270">
                  <c:v>42910</c:v>
                </c:pt>
                <c:pt idx="1271">
                  <c:v>42911</c:v>
                </c:pt>
                <c:pt idx="1272">
                  <c:v>42912</c:v>
                </c:pt>
                <c:pt idx="1273">
                  <c:v>42913</c:v>
                </c:pt>
                <c:pt idx="1274">
                  <c:v>42914</c:v>
                </c:pt>
                <c:pt idx="1275">
                  <c:v>42915</c:v>
                </c:pt>
                <c:pt idx="1276">
                  <c:v>42916</c:v>
                </c:pt>
                <c:pt idx="1277">
                  <c:v>42917</c:v>
                </c:pt>
                <c:pt idx="1278">
                  <c:v>42918</c:v>
                </c:pt>
                <c:pt idx="1279">
                  <c:v>42919</c:v>
                </c:pt>
                <c:pt idx="1280">
                  <c:v>42920</c:v>
                </c:pt>
                <c:pt idx="1281">
                  <c:v>42921</c:v>
                </c:pt>
                <c:pt idx="1282">
                  <c:v>42922</c:v>
                </c:pt>
                <c:pt idx="1283">
                  <c:v>42923</c:v>
                </c:pt>
                <c:pt idx="1284">
                  <c:v>42924</c:v>
                </c:pt>
                <c:pt idx="1285">
                  <c:v>42925</c:v>
                </c:pt>
                <c:pt idx="1286">
                  <c:v>42926</c:v>
                </c:pt>
                <c:pt idx="1287">
                  <c:v>42927</c:v>
                </c:pt>
                <c:pt idx="1288">
                  <c:v>42928</c:v>
                </c:pt>
                <c:pt idx="1289">
                  <c:v>42929</c:v>
                </c:pt>
                <c:pt idx="1290">
                  <c:v>42930</c:v>
                </c:pt>
                <c:pt idx="1291">
                  <c:v>42931</c:v>
                </c:pt>
                <c:pt idx="1292">
                  <c:v>42932</c:v>
                </c:pt>
                <c:pt idx="1293">
                  <c:v>42933</c:v>
                </c:pt>
                <c:pt idx="1294">
                  <c:v>42934</c:v>
                </c:pt>
                <c:pt idx="1295">
                  <c:v>42935</c:v>
                </c:pt>
                <c:pt idx="1296">
                  <c:v>42936</c:v>
                </c:pt>
                <c:pt idx="1297">
                  <c:v>42937</c:v>
                </c:pt>
                <c:pt idx="1298">
                  <c:v>42938</c:v>
                </c:pt>
                <c:pt idx="1299">
                  <c:v>42939</c:v>
                </c:pt>
                <c:pt idx="1300">
                  <c:v>42940</c:v>
                </c:pt>
                <c:pt idx="1301">
                  <c:v>42941</c:v>
                </c:pt>
                <c:pt idx="1302">
                  <c:v>42942</c:v>
                </c:pt>
                <c:pt idx="1303">
                  <c:v>42943</c:v>
                </c:pt>
                <c:pt idx="1304">
                  <c:v>42944</c:v>
                </c:pt>
                <c:pt idx="1305">
                  <c:v>42945</c:v>
                </c:pt>
                <c:pt idx="1306">
                  <c:v>42946</c:v>
                </c:pt>
                <c:pt idx="1307">
                  <c:v>42947</c:v>
                </c:pt>
                <c:pt idx="1308">
                  <c:v>42948</c:v>
                </c:pt>
                <c:pt idx="1309">
                  <c:v>42949</c:v>
                </c:pt>
                <c:pt idx="1310">
                  <c:v>42950</c:v>
                </c:pt>
                <c:pt idx="1311">
                  <c:v>42951</c:v>
                </c:pt>
                <c:pt idx="1312">
                  <c:v>42952</c:v>
                </c:pt>
                <c:pt idx="1313">
                  <c:v>42953</c:v>
                </c:pt>
                <c:pt idx="1314">
                  <c:v>42954</c:v>
                </c:pt>
                <c:pt idx="1315">
                  <c:v>42955</c:v>
                </c:pt>
                <c:pt idx="1316">
                  <c:v>42956</c:v>
                </c:pt>
                <c:pt idx="1317">
                  <c:v>42957</c:v>
                </c:pt>
                <c:pt idx="1318">
                  <c:v>42958</c:v>
                </c:pt>
                <c:pt idx="1319">
                  <c:v>42959</c:v>
                </c:pt>
                <c:pt idx="1320">
                  <c:v>42960</c:v>
                </c:pt>
                <c:pt idx="1321">
                  <c:v>42961</c:v>
                </c:pt>
                <c:pt idx="1322">
                  <c:v>42962</c:v>
                </c:pt>
                <c:pt idx="1323">
                  <c:v>42963</c:v>
                </c:pt>
                <c:pt idx="1324">
                  <c:v>42964</c:v>
                </c:pt>
                <c:pt idx="1325">
                  <c:v>42965</c:v>
                </c:pt>
                <c:pt idx="1326">
                  <c:v>42966</c:v>
                </c:pt>
                <c:pt idx="1327">
                  <c:v>42967</c:v>
                </c:pt>
                <c:pt idx="1328">
                  <c:v>42968</c:v>
                </c:pt>
                <c:pt idx="1329">
                  <c:v>42969</c:v>
                </c:pt>
                <c:pt idx="1330">
                  <c:v>42970</c:v>
                </c:pt>
                <c:pt idx="1331">
                  <c:v>42971</c:v>
                </c:pt>
                <c:pt idx="1332">
                  <c:v>42972</c:v>
                </c:pt>
                <c:pt idx="1333">
                  <c:v>42973</c:v>
                </c:pt>
                <c:pt idx="1334">
                  <c:v>42974</c:v>
                </c:pt>
                <c:pt idx="1335">
                  <c:v>42975</c:v>
                </c:pt>
                <c:pt idx="1336">
                  <c:v>42976</c:v>
                </c:pt>
                <c:pt idx="1337">
                  <c:v>42977</c:v>
                </c:pt>
                <c:pt idx="1338">
                  <c:v>42978</c:v>
                </c:pt>
                <c:pt idx="1339">
                  <c:v>42979</c:v>
                </c:pt>
                <c:pt idx="1340">
                  <c:v>42980</c:v>
                </c:pt>
                <c:pt idx="1341">
                  <c:v>42981</c:v>
                </c:pt>
                <c:pt idx="1342">
                  <c:v>42982</c:v>
                </c:pt>
                <c:pt idx="1343">
                  <c:v>42983</c:v>
                </c:pt>
                <c:pt idx="1344">
                  <c:v>42984</c:v>
                </c:pt>
                <c:pt idx="1345">
                  <c:v>42985</c:v>
                </c:pt>
                <c:pt idx="1346">
                  <c:v>42986</c:v>
                </c:pt>
                <c:pt idx="1347">
                  <c:v>42987</c:v>
                </c:pt>
                <c:pt idx="1348">
                  <c:v>42988</c:v>
                </c:pt>
                <c:pt idx="1349">
                  <c:v>42989</c:v>
                </c:pt>
                <c:pt idx="1350">
                  <c:v>42990</c:v>
                </c:pt>
                <c:pt idx="1351">
                  <c:v>42991</c:v>
                </c:pt>
                <c:pt idx="1352">
                  <c:v>42992</c:v>
                </c:pt>
                <c:pt idx="1353">
                  <c:v>42993</c:v>
                </c:pt>
                <c:pt idx="1354">
                  <c:v>42994</c:v>
                </c:pt>
                <c:pt idx="1355">
                  <c:v>42995</c:v>
                </c:pt>
                <c:pt idx="1356">
                  <c:v>42996</c:v>
                </c:pt>
                <c:pt idx="1357">
                  <c:v>42997</c:v>
                </c:pt>
                <c:pt idx="1358">
                  <c:v>42998</c:v>
                </c:pt>
                <c:pt idx="1359">
                  <c:v>42999</c:v>
                </c:pt>
                <c:pt idx="1360">
                  <c:v>43000</c:v>
                </c:pt>
                <c:pt idx="1361">
                  <c:v>43001</c:v>
                </c:pt>
                <c:pt idx="1362">
                  <c:v>43002</c:v>
                </c:pt>
                <c:pt idx="1363">
                  <c:v>43003</c:v>
                </c:pt>
                <c:pt idx="1364">
                  <c:v>43004</c:v>
                </c:pt>
                <c:pt idx="1365">
                  <c:v>43005</c:v>
                </c:pt>
                <c:pt idx="1366">
                  <c:v>43006</c:v>
                </c:pt>
                <c:pt idx="1367">
                  <c:v>43007</c:v>
                </c:pt>
                <c:pt idx="1368">
                  <c:v>43008</c:v>
                </c:pt>
                <c:pt idx="1369">
                  <c:v>43009</c:v>
                </c:pt>
                <c:pt idx="1370">
                  <c:v>43010</c:v>
                </c:pt>
                <c:pt idx="1371">
                  <c:v>43011</c:v>
                </c:pt>
                <c:pt idx="1372">
                  <c:v>43012</c:v>
                </c:pt>
                <c:pt idx="1373">
                  <c:v>43013</c:v>
                </c:pt>
                <c:pt idx="1374">
                  <c:v>43014</c:v>
                </c:pt>
                <c:pt idx="1375">
                  <c:v>43015</c:v>
                </c:pt>
                <c:pt idx="1376">
                  <c:v>43016</c:v>
                </c:pt>
                <c:pt idx="1377">
                  <c:v>43017</c:v>
                </c:pt>
                <c:pt idx="1378">
                  <c:v>43018</c:v>
                </c:pt>
                <c:pt idx="1379">
                  <c:v>43019</c:v>
                </c:pt>
                <c:pt idx="1380">
                  <c:v>43020</c:v>
                </c:pt>
                <c:pt idx="1381">
                  <c:v>43021</c:v>
                </c:pt>
                <c:pt idx="1382">
                  <c:v>43022</c:v>
                </c:pt>
                <c:pt idx="1383">
                  <c:v>43023</c:v>
                </c:pt>
                <c:pt idx="1384">
                  <c:v>43024</c:v>
                </c:pt>
                <c:pt idx="1385">
                  <c:v>43025</c:v>
                </c:pt>
                <c:pt idx="1386">
                  <c:v>43026</c:v>
                </c:pt>
                <c:pt idx="1387">
                  <c:v>43027</c:v>
                </c:pt>
                <c:pt idx="1388">
                  <c:v>43028</c:v>
                </c:pt>
                <c:pt idx="1389">
                  <c:v>43029</c:v>
                </c:pt>
                <c:pt idx="1390">
                  <c:v>43030</c:v>
                </c:pt>
                <c:pt idx="1391">
                  <c:v>43031</c:v>
                </c:pt>
                <c:pt idx="1392">
                  <c:v>43032</c:v>
                </c:pt>
                <c:pt idx="1393">
                  <c:v>43033</c:v>
                </c:pt>
                <c:pt idx="1394">
                  <c:v>43034</c:v>
                </c:pt>
                <c:pt idx="1395">
                  <c:v>43035</c:v>
                </c:pt>
                <c:pt idx="1396">
                  <c:v>43036</c:v>
                </c:pt>
                <c:pt idx="1397">
                  <c:v>43037</c:v>
                </c:pt>
                <c:pt idx="1398">
                  <c:v>43038</c:v>
                </c:pt>
                <c:pt idx="1399">
                  <c:v>43039</c:v>
                </c:pt>
                <c:pt idx="1400">
                  <c:v>43040</c:v>
                </c:pt>
                <c:pt idx="1401">
                  <c:v>43041</c:v>
                </c:pt>
                <c:pt idx="1402">
                  <c:v>43042</c:v>
                </c:pt>
                <c:pt idx="1403">
                  <c:v>43043</c:v>
                </c:pt>
                <c:pt idx="1404">
                  <c:v>43044</c:v>
                </c:pt>
                <c:pt idx="1405">
                  <c:v>43045</c:v>
                </c:pt>
                <c:pt idx="1406">
                  <c:v>43046</c:v>
                </c:pt>
                <c:pt idx="1407">
                  <c:v>43047</c:v>
                </c:pt>
                <c:pt idx="1408">
                  <c:v>43048</c:v>
                </c:pt>
                <c:pt idx="1409">
                  <c:v>43049</c:v>
                </c:pt>
                <c:pt idx="1410">
                  <c:v>43050</c:v>
                </c:pt>
                <c:pt idx="1411">
                  <c:v>43051</c:v>
                </c:pt>
                <c:pt idx="1412">
                  <c:v>43052</c:v>
                </c:pt>
                <c:pt idx="1413">
                  <c:v>43053</c:v>
                </c:pt>
                <c:pt idx="1414">
                  <c:v>43054</c:v>
                </c:pt>
                <c:pt idx="1415">
                  <c:v>43055</c:v>
                </c:pt>
                <c:pt idx="1416">
                  <c:v>43056</c:v>
                </c:pt>
                <c:pt idx="1417">
                  <c:v>43057</c:v>
                </c:pt>
                <c:pt idx="1418">
                  <c:v>43058</c:v>
                </c:pt>
                <c:pt idx="1419">
                  <c:v>43059</c:v>
                </c:pt>
                <c:pt idx="1420">
                  <c:v>43060</c:v>
                </c:pt>
                <c:pt idx="1421">
                  <c:v>43061</c:v>
                </c:pt>
                <c:pt idx="1422">
                  <c:v>43062</c:v>
                </c:pt>
                <c:pt idx="1423">
                  <c:v>43063</c:v>
                </c:pt>
                <c:pt idx="1424">
                  <c:v>43064</c:v>
                </c:pt>
                <c:pt idx="1425">
                  <c:v>43065</c:v>
                </c:pt>
                <c:pt idx="1426">
                  <c:v>43066</c:v>
                </c:pt>
                <c:pt idx="1427">
                  <c:v>43067</c:v>
                </c:pt>
                <c:pt idx="1428">
                  <c:v>43068</c:v>
                </c:pt>
                <c:pt idx="1429">
                  <c:v>43069</c:v>
                </c:pt>
                <c:pt idx="1430">
                  <c:v>43070</c:v>
                </c:pt>
                <c:pt idx="1431">
                  <c:v>43071</c:v>
                </c:pt>
                <c:pt idx="1432">
                  <c:v>43072</c:v>
                </c:pt>
                <c:pt idx="1433">
                  <c:v>43073</c:v>
                </c:pt>
                <c:pt idx="1434">
                  <c:v>43074</c:v>
                </c:pt>
                <c:pt idx="1435">
                  <c:v>43075</c:v>
                </c:pt>
                <c:pt idx="1436">
                  <c:v>43076</c:v>
                </c:pt>
                <c:pt idx="1437">
                  <c:v>43077</c:v>
                </c:pt>
                <c:pt idx="1438">
                  <c:v>43078</c:v>
                </c:pt>
                <c:pt idx="1439">
                  <c:v>43079</c:v>
                </c:pt>
                <c:pt idx="1440">
                  <c:v>43080</c:v>
                </c:pt>
                <c:pt idx="1441">
                  <c:v>43081</c:v>
                </c:pt>
                <c:pt idx="1442">
                  <c:v>43082</c:v>
                </c:pt>
                <c:pt idx="1443">
                  <c:v>43083</c:v>
                </c:pt>
                <c:pt idx="1444">
                  <c:v>43084</c:v>
                </c:pt>
                <c:pt idx="1445">
                  <c:v>43085</c:v>
                </c:pt>
                <c:pt idx="1446">
                  <c:v>43086</c:v>
                </c:pt>
                <c:pt idx="1447">
                  <c:v>43087</c:v>
                </c:pt>
                <c:pt idx="1448">
                  <c:v>43088</c:v>
                </c:pt>
                <c:pt idx="1449">
                  <c:v>43089</c:v>
                </c:pt>
                <c:pt idx="1450">
                  <c:v>43090</c:v>
                </c:pt>
                <c:pt idx="1451">
                  <c:v>43091</c:v>
                </c:pt>
                <c:pt idx="1452">
                  <c:v>43092</c:v>
                </c:pt>
                <c:pt idx="1453">
                  <c:v>43093</c:v>
                </c:pt>
                <c:pt idx="1454">
                  <c:v>43094</c:v>
                </c:pt>
                <c:pt idx="1455">
                  <c:v>43095</c:v>
                </c:pt>
                <c:pt idx="1456">
                  <c:v>43096</c:v>
                </c:pt>
                <c:pt idx="1457">
                  <c:v>43097</c:v>
                </c:pt>
                <c:pt idx="1458">
                  <c:v>43098</c:v>
                </c:pt>
                <c:pt idx="1459">
                  <c:v>43099</c:v>
                </c:pt>
                <c:pt idx="1460">
                  <c:v>43100</c:v>
                </c:pt>
                <c:pt idx="1461">
                  <c:v>43101</c:v>
                </c:pt>
                <c:pt idx="1462">
                  <c:v>43102</c:v>
                </c:pt>
                <c:pt idx="1463">
                  <c:v>43103</c:v>
                </c:pt>
                <c:pt idx="1464">
                  <c:v>43104</c:v>
                </c:pt>
                <c:pt idx="1465">
                  <c:v>43105</c:v>
                </c:pt>
                <c:pt idx="1466">
                  <c:v>43106</c:v>
                </c:pt>
                <c:pt idx="1467">
                  <c:v>43107</c:v>
                </c:pt>
                <c:pt idx="1468">
                  <c:v>43108</c:v>
                </c:pt>
                <c:pt idx="1469">
                  <c:v>43109</c:v>
                </c:pt>
                <c:pt idx="1470">
                  <c:v>43110</c:v>
                </c:pt>
                <c:pt idx="1471">
                  <c:v>43111</c:v>
                </c:pt>
                <c:pt idx="1472">
                  <c:v>43112</c:v>
                </c:pt>
                <c:pt idx="1473">
                  <c:v>43113</c:v>
                </c:pt>
                <c:pt idx="1474">
                  <c:v>43114</c:v>
                </c:pt>
                <c:pt idx="1475">
                  <c:v>43115</c:v>
                </c:pt>
                <c:pt idx="1476">
                  <c:v>43116</c:v>
                </c:pt>
                <c:pt idx="1477">
                  <c:v>43117</c:v>
                </c:pt>
                <c:pt idx="1478">
                  <c:v>43118</c:v>
                </c:pt>
                <c:pt idx="1479">
                  <c:v>43119</c:v>
                </c:pt>
                <c:pt idx="1480">
                  <c:v>43120</c:v>
                </c:pt>
                <c:pt idx="1481">
                  <c:v>43121</c:v>
                </c:pt>
                <c:pt idx="1482">
                  <c:v>43122</c:v>
                </c:pt>
                <c:pt idx="1483">
                  <c:v>43123</c:v>
                </c:pt>
                <c:pt idx="1484">
                  <c:v>43124</c:v>
                </c:pt>
                <c:pt idx="1485">
                  <c:v>43125</c:v>
                </c:pt>
                <c:pt idx="1486">
                  <c:v>43126</c:v>
                </c:pt>
                <c:pt idx="1487">
                  <c:v>43127</c:v>
                </c:pt>
                <c:pt idx="1488">
                  <c:v>43128</c:v>
                </c:pt>
                <c:pt idx="1489">
                  <c:v>43129</c:v>
                </c:pt>
                <c:pt idx="1490">
                  <c:v>43130</c:v>
                </c:pt>
                <c:pt idx="1491">
                  <c:v>43131</c:v>
                </c:pt>
                <c:pt idx="1492">
                  <c:v>43132</c:v>
                </c:pt>
                <c:pt idx="1493">
                  <c:v>43133</c:v>
                </c:pt>
                <c:pt idx="1494">
                  <c:v>43134</c:v>
                </c:pt>
                <c:pt idx="1495">
                  <c:v>43135</c:v>
                </c:pt>
                <c:pt idx="1496">
                  <c:v>43136</c:v>
                </c:pt>
                <c:pt idx="1497">
                  <c:v>43137</c:v>
                </c:pt>
                <c:pt idx="1498">
                  <c:v>43138</c:v>
                </c:pt>
                <c:pt idx="1499">
                  <c:v>43139</c:v>
                </c:pt>
                <c:pt idx="1500">
                  <c:v>43140</c:v>
                </c:pt>
                <c:pt idx="1501">
                  <c:v>43141</c:v>
                </c:pt>
                <c:pt idx="1502">
                  <c:v>43142</c:v>
                </c:pt>
                <c:pt idx="1503">
                  <c:v>43143</c:v>
                </c:pt>
                <c:pt idx="1504">
                  <c:v>43144</c:v>
                </c:pt>
                <c:pt idx="1505">
                  <c:v>43145</c:v>
                </c:pt>
                <c:pt idx="1506">
                  <c:v>43146</c:v>
                </c:pt>
                <c:pt idx="1507">
                  <c:v>43147</c:v>
                </c:pt>
                <c:pt idx="1508">
                  <c:v>43148</c:v>
                </c:pt>
                <c:pt idx="1509">
                  <c:v>43149</c:v>
                </c:pt>
                <c:pt idx="1510">
                  <c:v>43150</c:v>
                </c:pt>
                <c:pt idx="1511">
                  <c:v>43151</c:v>
                </c:pt>
                <c:pt idx="1512">
                  <c:v>43152</c:v>
                </c:pt>
                <c:pt idx="1513">
                  <c:v>43153</c:v>
                </c:pt>
                <c:pt idx="1514">
                  <c:v>43154</c:v>
                </c:pt>
                <c:pt idx="1515">
                  <c:v>43155</c:v>
                </c:pt>
                <c:pt idx="1516">
                  <c:v>43156</c:v>
                </c:pt>
                <c:pt idx="1517">
                  <c:v>43157</c:v>
                </c:pt>
                <c:pt idx="1518">
                  <c:v>43158</c:v>
                </c:pt>
                <c:pt idx="1519">
                  <c:v>43159</c:v>
                </c:pt>
                <c:pt idx="1520">
                  <c:v>43160</c:v>
                </c:pt>
                <c:pt idx="1521">
                  <c:v>43161</c:v>
                </c:pt>
                <c:pt idx="1522">
                  <c:v>43162</c:v>
                </c:pt>
                <c:pt idx="1523">
                  <c:v>43163</c:v>
                </c:pt>
                <c:pt idx="1524">
                  <c:v>43164</c:v>
                </c:pt>
                <c:pt idx="1525">
                  <c:v>43165</c:v>
                </c:pt>
                <c:pt idx="1526">
                  <c:v>43166</c:v>
                </c:pt>
                <c:pt idx="1527">
                  <c:v>43167</c:v>
                </c:pt>
                <c:pt idx="1528">
                  <c:v>43168</c:v>
                </c:pt>
                <c:pt idx="1529">
                  <c:v>43169</c:v>
                </c:pt>
                <c:pt idx="1530">
                  <c:v>43170</c:v>
                </c:pt>
                <c:pt idx="1531">
                  <c:v>43171</c:v>
                </c:pt>
                <c:pt idx="1532">
                  <c:v>43172</c:v>
                </c:pt>
                <c:pt idx="1533">
                  <c:v>43173</c:v>
                </c:pt>
                <c:pt idx="1534">
                  <c:v>43174</c:v>
                </c:pt>
                <c:pt idx="1535">
                  <c:v>43175</c:v>
                </c:pt>
                <c:pt idx="1536">
                  <c:v>43176</c:v>
                </c:pt>
                <c:pt idx="1537">
                  <c:v>43177</c:v>
                </c:pt>
                <c:pt idx="1538">
                  <c:v>43178</c:v>
                </c:pt>
                <c:pt idx="1539">
                  <c:v>43179</c:v>
                </c:pt>
                <c:pt idx="1540">
                  <c:v>43180</c:v>
                </c:pt>
                <c:pt idx="1541">
                  <c:v>43181</c:v>
                </c:pt>
                <c:pt idx="1542">
                  <c:v>43182</c:v>
                </c:pt>
                <c:pt idx="1543">
                  <c:v>43183</c:v>
                </c:pt>
                <c:pt idx="1544">
                  <c:v>43184</c:v>
                </c:pt>
                <c:pt idx="1545">
                  <c:v>43185</c:v>
                </c:pt>
                <c:pt idx="1546">
                  <c:v>43186</c:v>
                </c:pt>
                <c:pt idx="1547">
                  <c:v>43187</c:v>
                </c:pt>
                <c:pt idx="1548">
                  <c:v>43188</c:v>
                </c:pt>
                <c:pt idx="1549">
                  <c:v>43189</c:v>
                </c:pt>
                <c:pt idx="1550">
                  <c:v>43190</c:v>
                </c:pt>
                <c:pt idx="1551">
                  <c:v>43191</c:v>
                </c:pt>
                <c:pt idx="1552">
                  <c:v>43192</c:v>
                </c:pt>
                <c:pt idx="1553">
                  <c:v>43193</c:v>
                </c:pt>
                <c:pt idx="1554">
                  <c:v>43194</c:v>
                </c:pt>
                <c:pt idx="1555">
                  <c:v>43195</c:v>
                </c:pt>
                <c:pt idx="1556">
                  <c:v>43196</c:v>
                </c:pt>
                <c:pt idx="1557">
                  <c:v>43197</c:v>
                </c:pt>
                <c:pt idx="1558">
                  <c:v>43198</c:v>
                </c:pt>
                <c:pt idx="1559">
                  <c:v>43199</c:v>
                </c:pt>
                <c:pt idx="1560">
                  <c:v>43200</c:v>
                </c:pt>
                <c:pt idx="1561">
                  <c:v>43201</c:v>
                </c:pt>
                <c:pt idx="1562">
                  <c:v>43202</c:v>
                </c:pt>
                <c:pt idx="1563">
                  <c:v>43203</c:v>
                </c:pt>
                <c:pt idx="1564">
                  <c:v>43204</c:v>
                </c:pt>
                <c:pt idx="1565">
                  <c:v>43205</c:v>
                </c:pt>
                <c:pt idx="1566">
                  <c:v>43206</c:v>
                </c:pt>
                <c:pt idx="1567">
                  <c:v>43207</c:v>
                </c:pt>
                <c:pt idx="1568">
                  <c:v>43208</c:v>
                </c:pt>
                <c:pt idx="1569">
                  <c:v>43209</c:v>
                </c:pt>
                <c:pt idx="1570">
                  <c:v>43210</c:v>
                </c:pt>
                <c:pt idx="1571">
                  <c:v>43211</c:v>
                </c:pt>
                <c:pt idx="1572">
                  <c:v>43212</c:v>
                </c:pt>
                <c:pt idx="1573">
                  <c:v>43213</c:v>
                </c:pt>
                <c:pt idx="1574">
                  <c:v>43214</c:v>
                </c:pt>
                <c:pt idx="1575">
                  <c:v>43215</c:v>
                </c:pt>
                <c:pt idx="1576">
                  <c:v>43216</c:v>
                </c:pt>
                <c:pt idx="1577">
                  <c:v>43217</c:v>
                </c:pt>
                <c:pt idx="1578">
                  <c:v>43218</c:v>
                </c:pt>
                <c:pt idx="1579">
                  <c:v>43219</c:v>
                </c:pt>
                <c:pt idx="1580">
                  <c:v>43220</c:v>
                </c:pt>
                <c:pt idx="1581">
                  <c:v>43221</c:v>
                </c:pt>
                <c:pt idx="1582">
                  <c:v>43222</c:v>
                </c:pt>
                <c:pt idx="1583">
                  <c:v>43223</c:v>
                </c:pt>
                <c:pt idx="1584">
                  <c:v>43224</c:v>
                </c:pt>
                <c:pt idx="1585">
                  <c:v>43225</c:v>
                </c:pt>
                <c:pt idx="1586">
                  <c:v>43226</c:v>
                </c:pt>
                <c:pt idx="1587">
                  <c:v>43227</c:v>
                </c:pt>
                <c:pt idx="1588">
                  <c:v>43228</c:v>
                </c:pt>
                <c:pt idx="1589">
                  <c:v>43229</c:v>
                </c:pt>
                <c:pt idx="1590">
                  <c:v>43230</c:v>
                </c:pt>
                <c:pt idx="1591">
                  <c:v>43231</c:v>
                </c:pt>
                <c:pt idx="1592">
                  <c:v>43232</c:v>
                </c:pt>
                <c:pt idx="1593">
                  <c:v>43233</c:v>
                </c:pt>
                <c:pt idx="1594">
                  <c:v>43234</c:v>
                </c:pt>
                <c:pt idx="1595">
                  <c:v>43235</c:v>
                </c:pt>
                <c:pt idx="1596">
                  <c:v>43236</c:v>
                </c:pt>
                <c:pt idx="1597">
                  <c:v>43237</c:v>
                </c:pt>
                <c:pt idx="1598">
                  <c:v>43238</c:v>
                </c:pt>
                <c:pt idx="1599">
                  <c:v>43239</c:v>
                </c:pt>
                <c:pt idx="1600">
                  <c:v>43240</c:v>
                </c:pt>
                <c:pt idx="1601">
                  <c:v>43241</c:v>
                </c:pt>
                <c:pt idx="1602">
                  <c:v>43242</c:v>
                </c:pt>
                <c:pt idx="1603">
                  <c:v>43243</c:v>
                </c:pt>
                <c:pt idx="1604">
                  <c:v>43244</c:v>
                </c:pt>
                <c:pt idx="1605">
                  <c:v>43245</c:v>
                </c:pt>
                <c:pt idx="1606">
                  <c:v>43246</c:v>
                </c:pt>
                <c:pt idx="1607">
                  <c:v>43247</c:v>
                </c:pt>
                <c:pt idx="1608">
                  <c:v>43248</c:v>
                </c:pt>
                <c:pt idx="1609">
                  <c:v>43249</c:v>
                </c:pt>
                <c:pt idx="1610">
                  <c:v>43250</c:v>
                </c:pt>
                <c:pt idx="1611">
                  <c:v>43251</c:v>
                </c:pt>
                <c:pt idx="1612">
                  <c:v>43252</c:v>
                </c:pt>
                <c:pt idx="1613">
                  <c:v>43253</c:v>
                </c:pt>
                <c:pt idx="1614">
                  <c:v>43254</c:v>
                </c:pt>
                <c:pt idx="1615">
                  <c:v>43255</c:v>
                </c:pt>
                <c:pt idx="1616">
                  <c:v>43256</c:v>
                </c:pt>
                <c:pt idx="1617">
                  <c:v>43257</c:v>
                </c:pt>
                <c:pt idx="1618">
                  <c:v>43258</c:v>
                </c:pt>
                <c:pt idx="1619">
                  <c:v>43259</c:v>
                </c:pt>
                <c:pt idx="1620">
                  <c:v>43260</c:v>
                </c:pt>
                <c:pt idx="1621">
                  <c:v>43261</c:v>
                </c:pt>
                <c:pt idx="1622">
                  <c:v>43262</c:v>
                </c:pt>
                <c:pt idx="1623">
                  <c:v>43263</c:v>
                </c:pt>
                <c:pt idx="1624">
                  <c:v>43264</c:v>
                </c:pt>
                <c:pt idx="1625">
                  <c:v>43265</c:v>
                </c:pt>
                <c:pt idx="1626">
                  <c:v>43266</c:v>
                </c:pt>
                <c:pt idx="1627">
                  <c:v>43267</c:v>
                </c:pt>
                <c:pt idx="1628">
                  <c:v>43268</c:v>
                </c:pt>
                <c:pt idx="1629">
                  <c:v>43269</c:v>
                </c:pt>
                <c:pt idx="1630">
                  <c:v>43270</c:v>
                </c:pt>
                <c:pt idx="1631">
                  <c:v>43271</c:v>
                </c:pt>
                <c:pt idx="1632">
                  <c:v>43272</c:v>
                </c:pt>
                <c:pt idx="1633">
                  <c:v>43273</c:v>
                </c:pt>
                <c:pt idx="1634">
                  <c:v>43274</c:v>
                </c:pt>
                <c:pt idx="1635">
                  <c:v>43275</c:v>
                </c:pt>
                <c:pt idx="1636">
                  <c:v>43276</c:v>
                </c:pt>
                <c:pt idx="1637">
                  <c:v>43277</c:v>
                </c:pt>
                <c:pt idx="1638">
                  <c:v>43278</c:v>
                </c:pt>
                <c:pt idx="1639">
                  <c:v>43279</c:v>
                </c:pt>
                <c:pt idx="1640">
                  <c:v>43280</c:v>
                </c:pt>
                <c:pt idx="1641">
                  <c:v>43281</c:v>
                </c:pt>
                <c:pt idx="1642">
                  <c:v>43282</c:v>
                </c:pt>
                <c:pt idx="1643">
                  <c:v>43283</c:v>
                </c:pt>
                <c:pt idx="1644">
                  <c:v>43284</c:v>
                </c:pt>
                <c:pt idx="1645">
                  <c:v>43285</c:v>
                </c:pt>
                <c:pt idx="1646">
                  <c:v>43286</c:v>
                </c:pt>
                <c:pt idx="1647">
                  <c:v>43287</c:v>
                </c:pt>
                <c:pt idx="1648">
                  <c:v>43288</c:v>
                </c:pt>
                <c:pt idx="1649">
                  <c:v>43289</c:v>
                </c:pt>
                <c:pt idx="1650">
                  <c:v>43290</c:v>
                </c:pt>
                <c:pt idx="1651">
                  <c:v>43291</c:v>
                </c:pt>
                <c:pt idx="1652">
                  <c:v>43292</c:v>
                </c:pt>
                <c:pt idx="1653">
                  <c:v>43293</c:v>
                </c:pt>
                <c:pt idx="1654">
                  <c:v>43294</c:v>
                </c:pt>
                <c:pt idx="1655">
                  <c:v>43295</c:v>
                </c:pt>
                <c:pt idx="1656">
                  <c:v>43296</c:v>
                </c:pt>
                <c:pt idx="1657">
                  <c:v>43297</c:v>
                </c:pt>
                <c:pt idx="1658">
                  <c:v>43298</c:v>
                </c:pt>
                <c:pt idx="1659">
                  <c:v>43299</c:v>
                </c:pt>
                <c:pt idx="1660">
                  <c:v>43300</c:v>
                </c:pt>
                <c:pt idx="1661">
                  <c:v>43301</c:v>
                </c:pt>
                <c:pt idx="1662">
                  <c:v>43302</c:v>
                </c:pt>
                <c:pt idx="1663">
                  <c:v>43303</c:v>
                </c:pt>
                <c:pt idx="1664">
                  <c:v>43304</c:v>
                </c:pt>
                <c:pt idx="1665">
                  <c:v>43305</c:v>
                </c:pt>
                <c:pt idx="1666">
                  <c:v>43306</c:v>
                </c:pt>
                <c:pt idx="1667">
                  <c:v>43307</c:v>
                </c:pt>
                <c:pt idx="1668">
                  <c:v>43308</c:v>
                </c:pt>
                <c:pt idx="1669">
                  <c:v>43309</c:v>
                </c:pt>
                <c:pt idx="1670">
                  <c:v>43310</c:v>
                </c:pt>
                <c:pt idx="1671">
                  <c:v>43311</c:v>
                </c:pt>
                <c:pt idx="1672">
                  <c:v>43312</c:v>
                </c:pt>
                <c:pt idx="1673">
                  <c:v>43313</c:v>
                </c:pt>
                <c:pt idx="1674">
                  <c:v>43314</c:v>
                </c:pt>
                <c:pt idx="1675">
                  <c:v>43315</c:v>
                </c:pt>
                <c:pt idx="1676">
                  <c:v>43316</c:v>
                </c:pt>
                <c:pt idx="1677">
                  <c:v>43317</c:v>
                </c:pt>
                <c:pt idx="1678">
                  <c:v>43318</c:v>
                </c:pt>
                <c:pt idx="1679">
                  <c:v>43319</c:v>
                </c:pt>
                <c:pt idx="1680">
                  <c:v>43320</c:v>
                </c:pt>
                <c:pt idx="1681">
                  <c:v>43321</c:v>
                </c:pt>
                <c:pt idx="1682">
                  <c:v>43322</c:v>
                </c:pt>
                <c:pt idx="1683">
                  <c:v>43323</c:v>
                </c:pt>
                <c:pt idx="1684">
                  <c:v>43324</c:v>
                </c:pt>
                <c:pt idx="1685">
                  <c:v>43325</c:v>
                </c:pt>
                <c:pt idx="1686">
                  <c:v>43326</c:v>
                </c:pt>
                <c:pt idx="1687">
                  <c:v>43327</c:v>
                </c:pt>
                <c:pt idx="1688">
                  <c:v>43328</c:v>
                </c:pt>
                <c:pt idx="1689">
                  <c:v>43329</c:v>
                </c:pt>
                <c:pt idx="1690">
                  <c:v>43330</c:v>
                </c:pt>
                <c:pt idx="1691">
                  <c:v>43331</c:v>
                </c:pt>
                <c:pt idx="1692">
                  <c:v>43332</c:v>
                </c:pt>
                <c:pt idx="1693">
                  <c:v>43333</c:v>
                </c:pt>
                <c:pt idx="1694">
                  <c:v>43334</c:v>
                </c:pt>
                <c:pt idx="1695">
                  <c:v>43335</c:v>
                </c:pt>
                <c:pt idx="1696">
                  <c:v>43336</c:v>
                </c:pt>
                <c:pt idx="1697">
                  <c:v>43337</c:v>
                </c:pt>
                <c:pt idx="1698">
                  <c:v>43338</c:v>
                </c:pt>
                <c:pt idx="1699">
                  <c:v>43339</c:v>
                </c:pt>
                <c:pt idx="1700">
                  <c:v>43340</c:v>
                </c:pt>
                <c:pt idx="1701">
                  <c:v>43341</c:v>
                </c:pt>
                <c:pt idx="1702">
                  <c:v>43342</c:v>
                </c:pt>
                <c:pt idx="1703">
                  <c:v>43343</c:v>
                </c:pt>
                <c:pt idx="1704">
                  <c:v>43344</c:v>
                </c:pt>
                <c:pt idx="1705">
                  <c:v>43345</c:v>
                </c:pt>
                <c:pt idx="1706">
                  <c:v>43346</c:v>
                </c:pt>
                <c:pt idx="1707">
                  <c:v>43347</c:v>
                </c:pt>
                <c:pt idx="1708">
                  <c:v>43348</c:v>
                </c:pt>
                <c:pt idx="1709">
                  <c:v>43349</c:v>
                </c:pt>
                <c:pt idx="1710">
                  <c:v>43350</c:v>
                </c:pt>
                <c:pt idx="1711">
                  <c:v>43351</c:v>
                </c:pt>
                <c:pt idx="1712">
                  <c:v>43352</c:v>
                </c:pt>
                <c:pt idx="1713">
                  <c:v>43353</c:v>
                </c:pt>
                <c:pt idx="1714">
                  <c:v>43354</c:v>
                </c:pt>
                <c:pt idx="1715">
                  <c:v>43355</c:v>
                </c:pt>
                <c:pt idx="1716">
                  <c:v>43356</c:v>
                </c:pt>
                <c:pt idx="1717">
                  <c:v>43357</c:v>
                </c:pt>
                <c:pt idx="1718">
                  <c:v>43358</c:v>
                </c:pt>
                <c:pt idx="1719">
                  <c:v>43359</c:v>
                </c:pt>
                <c:pt idx="1720">
                  <c:v>43360</c:v>
                </c:pt>
                <c:pt idx="1721">
                  <c:v>43361</c:v>
                </c:pt>
                <c:pt idx="1722">
                  <c:v>43362</c:v>
                </c:pt>
                <c:pt idx="1723">
                  <c:v>43363</c:v>
                </c:pt>
                <c:pt idx="1724">
                  <c:v>43364</c:v>
                </c:pt>
                <c:pt idx="1725">
                  <c:v>43365</c:v>
                </c:pt>
                <c:pt idx="1726">
                  <c:v>43366</c:v>
                </c:pt>
                <c:pt idx="1727">
                  <c:v>43367</c:v>
                </c:pt>
                <c:pt idx="1728">
                  <c:v>43368</c:v>
                </c:pt>
                <c:pt idx="1729">
                  <c:v>43369</c:v>
                </c:pt>
                <c:pt idx="1730">
                  <c:v>43370</c:v>
                </c:pt>
                <c:pt idx="1731">
                  <c:v>43371</c:v>
                </c:pt>
                <c:pt idx="1732">
                  <c:v>43372</c:v>
                </c:pt>
                <c:pt idx="1733">
                  <c:v>43373</c:v>
                </c:pt>
                <c:pt idx="1734">
                  <c:v>43374</c:v>
                </c:pt>
                <c:pt idx="1735">
                  <c:v>43375</c:v>
                </c:pt>
                <c:pt idx="1736">
                  <c:v>43376</c:v>
                </c:pt>
                <c:pt idx="1737">
                  <c:v>43377</c:v>
                </c:pt>
                <c:pt idx="1738">
                  <c:v>43378</c:v>
                </c:pt>
                <c:pt idx="1739">
                  <c:v>43379</c:v>
                </c:pt>
                <c:pt idx="1740">
                  <c:v>43380</c:v>
                </c:pt>
                <c:pt idx="1741">
                  <c:v>43381</c:v>
                </c:pt>
                <c:pt idx="1742">
                  <c:v>43382</c:v>
                </c:pt>
                <c:pt idx="1743">
                  <c:v>43383</c:v>
                </c:pt>
                <c:pt idx="1744">
                  <c:v>43384</c:v>
                </c:pt>
                <c:pt idx="1745">
                  <c:v>43385</c:v>
                </c:pt>
                <c:pt idx="1746">
                  <c:v>43386</c:v>
                </c:pt>
                <c:pt idx="1747">
                  <c:v>43387</c:v>
                </c:pt>
                <c:pt idx="1748">
                  <c:v>43388</c:v>
                </c:pt>
                <c:pt idx="1749">
                  <c:v>43389</c:v>
                </c:pt>
                <c:pt idx="1750">
                  <c:v>43390</c:v>
                </c:pt>
                <c:pt idx="1751">
                  <c:v>43391</c:v>
                </c:pt>
                <c:pt idx="1752">
                  <c:v>43392</c:v>
                </c:pt>
                <c:pt idx="1753">
                  <c:v>43393</c:v>
                </c:pt>
                <c:pt idx="1754">
                  <c:v>43394</c:v>
                </c:pt>
                <c:pt idx="1755">
                  <c:v>43395</c:v>
                </c:pt>
                <c:pt idx="1756">
                  <c:v>43396</c:v>
                </c:pt>
                <c:pt idx="1757">
                  <c:v>43397</c:v>
                </c:pt>
                <c:pt idx="1758">
                  <c:v>43398</c:v>
                </c:pt>
                <c:pt idx="1759">
                  <c:v>43399</c:v>
                </c:pt>
                <c:pt idx="1760">
                  <c:v>43400</c:v>
                </c:pt>
                <c:pt idx="1761">
                  <c:v>43401</c:v>
                </c:pt>
                <c:pt idx="1762">
                  <c:v>43402</c:v>
                </c:pt>
                <c:pt idx="1763">
                  <c:v>43403</c:v>
                </c:pt>
                <c:pt idx="1764">
                  <c:v>43404</c:v>
                </c:pt>
                <c:pt idx="1765">
                  <c:v>43405</c:v>
                </c:pt>
                <c:pt idx="1766">
                  <c:v>43406</c:v>
                </c:pt>
                <c:pt idx="1767">
                  <c:v>43407</c:v>
                </c:pt>
                <c:pt idx="1768">
                  <c:v>43408</c:v>
                </c:pt>
                <c:pt idx="1769">
                  <c:v>43409</c:v>
                </c:pt>
                <c:pt idx="1770">
                  <c:v>43410</c:v>
                </c:pt>
                <c:pt idx="1771">
                  <c:v>43411</c:v>
                </c:pt>
                <c:pt idx="1772">
                  <c:v>43412</c:v>
                </c:pt>
                <c:pt idx="1773">
                  <c:v>43413</c:v>
                </c:pt>
                <c:pt idx="1774">
                  <c:v>43414</c:v>
                </c:pt>
                <c:pt idx="1775">
                  <c:v>43415</c:v>
                </c:pt>
                <c:pt idx="1776">
                  <c:v>43416</c:v>
                </c:pt>
                <c:pt idx="1777">
                  <c:v>43417</c:v>
                </c:pt>
                <c:pt idx="1778">
                  <c:v>43418</c:v>
                </c:pt>
                <c:pt idx="1779">
                  <c:v>43419</c:v>
                </c:pt>
                <c:pt idx="1780">
                  <c:v>43420</c:v>
                </c:pt>
                <c:pt idx="1781">
                  <c:v>43421</c:v>
                </c:pt>
                <c:pt idx="1782">
                  <c:v>43422</c:v>
                </c:pt>
                <c:pt idx="1783">
                  <c:v>43423</c:v>
                </c:pt>
                <c:pt idx="1784">
                  <c:v>43424</c:v>
                </c:pt>
                <c:pt idx="1785">
                  <c:v>43425</c:v>
                </c:pt>
                <c:pt idx="1786">
                  <c:v>43426</c:v>
                </c:pt>
                <c:pt idx="1787">
                  <c:v>43427</c:v>
                </c:pt>
                <c:pt idx="1788">
                  <c:v>43428</c:v>
                </c:pt>
                <c:pt idx="1789">
                  <c:v>43429</c:v>
                </c:pt>
                <c:pt idx="1790">
                  <c:v>43430</c:v>
                </c:pt>
                <c:pt idx="1791">
                  <c:v>43431</c:v>
                </c:pt>
                <c:pt idx="1792">
                  <c:v>43432</c:v>
                </c:pt>
                <c:pt idx="1793">
                  <c:v>43433</c:v>
                </c:pt>
                <c:pt idx="1794">
                  <c:v>43434</c:v>
                </c:pt>
                <c:pt idx="1795">
                  <c:v>43435</c:v>
                </c:pt>
                <c:pt idx="1796">
                  <c:v>43436</c:v>
                </c:pt>
                <c:pt idx="1797">
                  <c:v>43437</c:v>
                </c:pt>
                <c:pt idx="1798">
                  <c:v>43438</c:v>
                </c:pt>
                <c:pt idx="1799">
                  <c:v>43439</c:v>
                </c:pt>
                <c:pt idx="1800">
                  <c:v>43440</c:v>
                </c:pt>
                <c:pt idx="1801">
                  <c:v>43441</c:v>
                </c:pt>
                <c:pt idx="1802">
                  <c:v>43442</c:v>
                </c:pt>
                <c:pt idx="1803">
                  <c:v>43443</c:v>
                </c:pt>
                <c:pt idx="1804">
                  <c:v>43444</c:v>
                </c:pt>
                <c:pt idx="1805">
                  <c:v>43445</c:v>
                </c:pt>
                <c:pt idx="1806">
                  <c:v>43446</c:v>
                </c:pt>
                <c:pt idx="1807">
                  <c:v>43447</c:v>
                </c:pt>
                <c:pt idx="1808">
                  <c:v>43448</c:v>
                </c:pt>
                <c:pt idx="1809">
                  <c:v>43449</c:v>
                </c:pt>
                <c:pt idx="1810">
                  <c:v>43450</c:v>
                </c:pt>
                <c:pt idx="1811">
                  <c:v>43451</c:v>
                </c:pt>
                <c:pt idx="1812">
                  <c:v>43452</c:v>
                </c:pt>
                <c:pt idx="1813">
                  <c:v>43453</c:v>
                </c:pt>
                <c:pt idx="1814">
                  <c:v>43454</c:v>
                </c:pt>
                <c:pt idx="1815">
                  <c:v>43455</c:v>
                </c:pt>
                <c:pt idx="1816">
                  <c:v>43456</c:v>
                </c:pt>
                <c:pt idx="1817">
                  <c:v>43457</c:v>
                </c:pt>
                <c:pt idx="1818">
                  <c:v>43458</c:v>
                </c:pt>
                <c:pt idx="1819">
                  <c:v>43459</c:v>
                </c:pt>
                <c:pt idx="1820">
                  <c:v>43460</c:v>
                </c:pt>
                <c:pt idx="1821">
                  <c:v>43461</c:v>
                </c:pt>
                <c:pt idx="1822">
                  <c:v>43462</c:v>
                </c:pt>
                <c:pt idx="1823">
                  <c:v>43463</c:v>
                </c:pt>
                <c:pt idx="1824">
                  <c:v>43464</c:v>
                </c:pt>
                <c:pt idx="1825">
                  <c:v>43465</c:v>
                </c:pt>
              </c:numCache>
            </c:numRef>
          </c:cat>
          <c:val>
            <c:numRef>
              <c:f>Data!$S$6:$S$1831</c:f>
              <c:numCache>
                <c:formatCode>General</c:formatCode>
                <c:ptCount val="1826"/>
                <c:pt idx="0">
                  <c:v>20.7</c:v>
                </c:pt>
                <c:pt idx="1">
                  <c:v>20.7</c:v>
                </c:pt>
                <c:pt idx="2">
                  <c:v>20.7</c:v>
                </c:pt>
                <c:pt idx="3">
                  <c:v>20.7</c:v>
                </c:pt>
                <c:pt idx="4">
                  <c:v>20.7</c:v>
                </c:pt>
                <c:pt idx="5">
                  <c:v>20.7</c:v>
                </c:pt>
                <c:pt idx="6">
                  <c:v>20.7</c:v>
                </c:pt>
                <c:pt idx="7">
                  <c:v>20.7</c:v>
                </c:pt>
                <c:pt idx="8">
                  <c:v>20.7</c:v>
                </c:pt>
                <c:pt idx="9">
                  <c:v>20.7</c:v>
                </c:pt>
                <c:pt idx="10">
                  <c:v>20.7</c:v>
                </c:pt>
                <c:pt idx="11">
                  <c:v>20.7</c:v>
                </c:pt>
                <c:pt idx="12">
                  <c:v>20.7</c:v>
                </c:pt>
                <c:pt idx="13">
                  <c:v>20.7</c:v>
                </c:pt>
                <c:pt idx="14">
                  <c:v>20.7</c:v>
                </c:pt>
                <c:pt idx="15">
                  <c:v>20.7</c:v>
                </c:pt>
                <c:pt idx="16">
                  <c:v>20.7</c:v>
                </c:pt>
                <c:pt idx="17">
                  <c:v>20.7</c:v>
                </c:pt>
                <c:pt idx="18">
                  <c:v>20.7</c:v>
                </c:pt>
                <c:pt idx="19">
                  <c:v>20.7</c:v>
                </c:pt>
                <c:pt idx="20">
                  <c:v>20.7</c:v>
                </c:pt>
                <c:pt idx="21">
                  <c:v>20.7</c:v>
                </c:pt>
                <c:pt idx="22">
                  <c:v>20.7</c:v>
                </c:pt>
                <c:pt idx="23">
                  <c:v>20.7</c:v>
                </c:pt>
                <c:pt idx="24">
                  <c:v>20.7</c:v>
                </c:pt>
                <c:pt idx="25">
                  <c:v>20.7</c:v>
                </c:pt>
                <c:pt idx="26">
                  <c:v>20.7</c:v>
                </c:pt>
                <c:pt idx="27">
                  <c:v>20.7</c:v>
                </c:pt>
                <c:pt idx="28">
                  <c:v>20.7</c:v>
                </c:pt>
                <c:pt idx="29">
                  <c:v>20.7</c:v>
                </c:pt>
                <c:pt idx="30">
                  <c:v>20.7</c:v>
                </c:pt>
                <c:pt idx="31">
                  <c:v>22.9</c:v>
                </c:pt>
                <c:pt idx="32">
                  <c:v>22.9</c:v>
                </c:pt>
                <c:pt idx="33">
                  <c:v>22.9</c:v>
                </c:pt>
                <c:pt idx="34">
                  <c:v>22.9</c:v>
                </c:pt>
                <c:pt idx="35">
                  <c:v>22.9</c:v>
                </c:pt>
                <c:pt idx="36">
                  <c:v>22.9</c:v>
                </c:pt>
                <c:pt idx="37">
                  <c:v>22.9</c:v>
                </c:pt>
                <c:pt idx="38">
                  <c:v>22.9</c:v>
                </c:pt>
                <c:pt idx="39">
                  <c:v>22.9</c:v>
                </c:pt>
                <c:pt idx="40">
                  <c:v>22.9</c:v>
                </c:pt>
                <c:pt idx="41">
                  <c:v>22.9</c:v>
                </c:pt>
                <c:pt idx="42">
                  <c:v>22.9</c:v>
                </c:pt>
                <c:pt idx="43">
                  <c:v>22.9</c:v>
                </c:pt>
                <c:pt idx="44">
                  <c:v>22.9</c:v>
                </c:pt>
                <c:pt idx="45">
                  <c:v>22.9</c:v>
                </c:pt>
                <c:pt idx="46">
                  <c:v>22.9</c:v>
                </c:pt>
                <c:pt idx="47">
                  <c:v>22.9</c:v>
                </c:pt>
                <c:pt idx="48">
                  <c:v>22.9</c:v>
                </c:pt>
                <c:pt idx="49">
                  <c:v>22.9</c:v>
                </c:pt>
                <c:pt idx="50">
                  <c:v>22.9</c:v>
                </c:pt>
                <c:pt idx="51">
                  <c:v>22.9</c:v>
                </c:pt>
                <c:pt idx="52">
                  <c:v>22.9</c:v>
                </c:pt>
                <c:pt idx="53">
                  <c:v>22.9</c:v>
                </c:pt>
                <c:pt idx="54">
                  <c:v>22.9</c:v>
                </c:pt>
                <c:pt idx="55">
                  <c:v>22.9</c:v>
                </c:pt>
                <c:pt idx="56">
                  <c:v>22.9</c:v>
                </c:pt>
                <c:pt idx="57">
                  <c:v>22.9</c:v>
                </c:pt>
                <c:pt idx="58">
                  <c:v>22.9</c:v>
                </c:pt>
                <c:pt idx="59">
                  <c:v>42.9</c:v>
                </c:pt>
                <c:pt idx="60">
                  <c:v>42.9</c:v>
                </c:pt>
                <c:pt idx="61">
                  <c:v>42.9</c:v>
                </c:pt>
                <c:pt idx="62">
                  <c:v>42.9</c:v>
                </c:pt>
                <c:pt idx="63">
                  <c:v>42.9</c:v>
                </c:pt>
                <c:pt idx="64">
                  <c:v>42.9</c:v>
                </c:pt>
                <c:pt idx="65">
                  <c:v>42.9</c:v>
                </c:pt>
                <c:pt idx="66">
                  <c:v>42.9</c:v>
                </c:pt>
                <c:pt idx="67">
                  <c:v>42.9</c:v>
                </c:pt>
                <c:pt idx="68">
                  <c:v>42.9</c:v>
                </c:pt>
                <c:pt idx="69">
                  <c:v>42.9</c:v>
                </c:pt>
                <c:pt idx="70">
                  <c:v>42.9</c:v>
                </c:pt>
                <c:pt idx="71">
                  <c:v>42.9</c:v>
                </c:pt>
                <c:pt idx="72">
                  <c:v>42.9</c:v>
                </c:pt>
                <c:pt idx="73">
                  <c:v>42.9</c:v>
                </c:pt>
                <c:pt idx="74">
                  <c:v>42.9</c:v>
                </c:pt>
                <c:pt idx="75">
                  <c:v>42.9</c:v>
                </c:pt>
                <c:pt idx="76">
                  <c:v>42.9</c:v>
                </c:pt>
                <c:pt idx="77">
                  <c:v>42.9</c:v>
                </c:pt>
                <c:pt idx="78">
                  <c:v>42.9</c:v>
                </c:pt>
                <c:pt idx="79">
                  <c:v>42.9</c:v>
                </c:pt>
                <c:pt idx="80">
                  <c:v>42.9</c:v>
                </c:pt>
                <c:pt idx="81">
                  <c:v>42.9</c:v>
                </c:pt>
                <c:pt idx="82">
                  <c:v>42.9</c:v>
                </c:pt>
                <c:pt idx="83">
                  <c:v>42.9</c:v>
                </c:pt>
                <c:pt idx="84">
                  <c:v>42.9</c:v>
                </c:pt>
                <c:pt idx="85">
                  <c:v>42.9</c:v>
                </c:pt>
                <c:pt idx="86">
                  <c:v>42.9</c:v>
                </c:pt>
                <c:pt idx="87">
                  <c:v>42.9</c:v>
                </c:pt>
                <c:pt idx="88">
                  <c:v>42.9</c:v>
                </c:pt>
                <c:pt idx="89">
                  <c:v>42.9</c:v>
                </c:pt>
                <c:pt idx="90">
                  <c:v>37</c:v>
                </c:pt>
                <c:pt idx="91">
                  <c:v>37</c:v>
                </c:pt>
                <c:pt idx="92">
                  <c:v>37</c:v>
                </c:pt>
                <c:pt idx="93">
                  <c:v>37</c:v>
                </c:pt>
                <c:pt idx="94">
                  <c:v>37</c:v>
                </c:pt>
                <c:pt idx="95">
                  <c:v>37</c:v>
                </c:pt>
                <c:pt idx="96">
                  <c:v>37</c:v>
                </c:pt>
                <c:pt idx="97">
                  <c:v>37</c:v>
                </c:pt>
                <c:pt idx="98">
                  <c:v>37</c:v>
                </c:pt>
                <c:pt idx="99">
                  <c:v>37</c:v>
                </c:pt>
                <c:pt idx="100">
                  <c:v>37</c:v>
                </c:pt>
                <c:pt idx="101">
                  <c:v>37</c:v>
                </c:pt>
                <c:pt idx="102">
                  <c:v>37</c:v>
                </c:pt>
                <c:pt idx="103">
                  <c:v>37</c:v>
                </c:pt>
                <c:pt idx="104">
                  <c:v>37</c:v>
                </c:pt>
                <c:pt idx="105">
                  <c:v>37</c:v>
                </c:pt>
                <c:pt idx="106">
                  <c:v>37</c:v>
                </c:pt>
                <c:pt idx="107">
                  <c:v>37</c:v>
                </c:pt>
                <c:pt idx="108">
                  <c:v>37</c:v>
                </c:pt>
                <c:pt idx="109">
                  <c:v>37</c:v>
                </c:pt>
                <c:pt idx="110">
                  <c:v>37</c:v>
                </c:pt>
                <c:pt idx="111">
                  <c:v>37</c:v>
                </c:pt>
                <c:pt idx="112">
                  <c:v>37</c:v>
                </c:pt>
                <c:pt idx="113">
                  <c:v>37</c:v>
                </c:pt>
                <c:pt idx="114">
                  <c:v>37</c:v>
                </c:pt>
                <c:pt idx="115">
                  <c:v>37</c:v>
                </c:pt>
                <c:pt idx="116">
                  <c:v>37</c:v>
                </c:pt>
                <c:pt idx="117">
                  <c:v>37</c:v>
                </c:pt>
                <c:pt idx="118">
                  <c:v>37</c:v>
                </c:pt>
                <c:pt idx="119">
                  <c:v>37</c:v>
                </c:pt>
                <c:pt idx="120">
                  <c:v>19.399999999999999</c:v>
                </c:pt>
                <c:pt idx="121">
                  <c:v>19.399999999999999</c:v>
                </c:pt>
                <c:pt idx="122">
                  <c:v>19.399999999999999</c:v>
                </c:pt>
                <c:pt idx="123">
                  <c:v>19.399999999999999</c:v>
                </c:pt>
                <c:pt idx="124">
                  <c:v>19.399999999999999</c:v>
                </c:pt>
                <c:pt idx="125">
                  <c:v>19.399999999999999</c:v>
                </c:pt>
                <c:pt idx="126">
                  <c:v>19.399999999999999</c:v>
                </c:pt>
                <c:pt idx="127">
                  <c:v>19.399999999999999</c:v>
                </c:pt>
                <c:pt idx="128">
                  <c:v>19.399999999999999</c:v>
                </c:pt>
                <c:pt idx="129">
                  <c:v>19.399999999999999</c:v>
                </c:pt>
                <c:pt idx="130">
                  <c:v>19.399999999999999</c:v>
                </c:pt>
                <c:pt idx="131">
                  <c:v>19.399999999999999</c:v>
                </c:pt>
                <c:pt idx="132">
                  <c:v>19.399999999999999</c:v>
                </c:pt>
                <c:pt idx="133">
                  <c:v>19.399999999999999</c:v>
                </c:pt>
                <c:pt idx="134">
                  <c:v>19.399999999999999</c:v>
                </c:pt>
                <c:pt idx="135">
                  <c:v>19.399999999999999</c:v>
                </c:pt>
                <c:pt idx="136">
                  <c:v>19.399999999999999</c:v>
                </c:pt>
                <c:pt idx="137">
                  <c:v>19.399999999999999</c:v>
                </c:pt>
                <c:pt idx="138">
                  <c:v>19.399999999999999</c:v>
                </c:pt>
                <c:pt idx="139">
                  <c:v>19.399999999999999</c:v>
                </c:pt>
                <c:pt idx="140">
                  <c:v>19.399999999999999</c:v>
                </c:pt>
                <c:pt idx="141">
                  <c:v>19.399999999999999</c:v>
                </c:pt>
                <c:pt idx="142">
                  <c:v>19.399999999999999</c:v>
                </c:pt>
                <c:pt idx="143">
                  <c:v>19.399999999999999</c:v>
                </c:pt>
                <c:pt idx="144">
                  <c:v>19.399999999999999</c:v>
                </c:pt>
                <c:pt idx="145">
                  <c:v>19.399999999999999</c:v>
                </c:pt>
                <c:pt idx="146">
                  <c:v>19.399999999999999</c:v>
                </c:pt>
                <c:pt idx="147">
                  <c:v>19.399999999999999</c:v>
                </c:pt>
                <c:pt idx="148">
                  <c:v>19.399999999999999</c:v>
                </c:pt>
                <c:pt idx="149">
                  <c:v>19.399999999999999</c:v>
                </c:pt>
                <c:pt idx="150">
                  <c:v>19.399999999999999</c:v>
                </c:pt>
                <c:pt idx="151">
                  <c:v>16.399999999999999</c:v>
                </c:pt>
                <c:pt idx="152">
                  <c:v>16.399999999999999</c:v>
                </c:pt>
                <c:pt idx="153">
                  <c:v>16.399999999999999</c:v>
                </c:pt>
                <c:pt idx="154">
                  <c:v>16.399999999999999</c:v>
                </c:pt>
                <c:pt idx="155">
                  <c:v>16.399999999999999</c:v>
                </c:pt>
                <c:pt idx="156">
                  <c:v>16.399999999999999</c:v>
                </c:pt>
                <c:pt idx="157">
                  <c:v>16.399999999999999</c:v>
                </c:pt>
                <c:pt idx="158">
                  <c:v>16.399999999999999</c:v>
                </c:pt>
                <c:pt idx="159">
                  <c:v>16.399999999999999</c:v>
                </c:pt>
                <c:pt idx="160">
                  <c:v>16.399999999999999</c:v>
                </c:pt>
                <c:pt idx="161">
                  <c:v>16.399999999999999</c:v>
                </c:pt>
                <c:pt idx="162">
                  <c:v>16.399999999999999</c:v>
                </c:pt>
                <c:pt idx="163">
                  <c:v>16.399999999999999</c:v>
                </c:pt>
                <c:pt idx="164">
                  <c:v>16.399999999999999</c:v>
                </c:pt>
                <c:pt idx="165">
                  <c:v>16.399999999999999</c:v>
                </c:pt>
                <c:pt idx="166">
                  <c:v>16.399999999999999</c:v>
                </c:pt>
                <c:pt idx="167">
                  <c:v>16.399999999999999</c:v>
                </c:pt>
                <c:pt idx="168">
                  <c:v>16.399999999999999</c:v>
                </c:pt>
                <c:pt idx="169">
                  <c:v>16.399999999999999</c:v>
                </c:pt>
                <c:pt idx="170">
                  <c:v>16.399999999999999</c:v>
                </c:pt>
                <c:pt idx="171">
                  <c:v>16.399999999999999</c:v>
                </c:pt>
                <c:pt idx="172">
                  <c:v>16.399999999999999</c:v>
                </c:pt>
                <c:pt idx="173">
                  <c:v>16.399999999999999</c:v>
                </c:pt>
                <c:pt idx="174">
                  <c:v>16.399999999999999</c:v>
                </c:pt>
                <c:pt idx="175">
                  <c:v>16.399999999999999</c:v>
                </c:pt>
                <c:pt idx="176">
                  <c:v>16.399999999999999</c:v>
                </c:pt>
                <c:pt idx="177">
                  <c:v>16.399999999999999</c:v>
                </c:pt>
                <c:pt idx="178">
                  <c:v>16.399999999999999</c:v>
                </c:pt>
                <c:pt idx="179">
                  <c:v>16.399999999999999</c:v>
                </c:pt>
                <c:pt idx="180">
                  <c:v>16.399999999999999</c:v>
                </c:pt>
                <c:pt idx="181">
                  <c:v>15.5</c:v>
                </c:pt>
                <c:pt idx="182">
                  <c:v>15.5</c:v>
                </c:pt>
                <c:pt idx="183">
                  <c:v>15.5</c:v>
                </c:pt>
                <c:pt idx="184">
                  <c:v>15.5</c:v>
                </c:pt>
                <c:pt idx="185">
                  <c:v>15.5</c:v>
                </c:pt>
                <c:pt idx="186">
                  <c:v>15.5</c:v>
                </c:pt>
                <c:pt idx="187">
                  <c:v>15.5</c:v>
                </c:pt>
                <c:pt idx="188">
                  <c:v>15.5</c:v>
                </c:pt>
                <c:pt idx="189">
                  <c:v>15.5</c:v>
                </c:pt>
                <c:pt idx="190">
                  <c:v>15.5</c:v>
                </c:pt>
                <c:pt idx="191">
                  <c:v>15.5</c:v>
                </c:pt>
                <c:pt idx="192">
                  <c:v>15.5</c:v>
                </c:pt>
                <c:pt idx="193">
                  <c:v>15.5</c:v>
                </c:pt>
                <c:pt idx="194">
                  <c:v>15.5</c:v>
                </c:pt>
                <c:pt idx="195">
                  <c:v>15.5</c:v>
                </c:pt>
                <c:pt idx="196">
                  <c:v>15.5</c:v>
                </c:pt>
                <c:pt idx="197">
                  <c:v>15.5</c:v>
                </c:pt>
                <c:pt idx="198">
                  <c:v>15.5</c:v>
                </c:pt>
                <c:pt idx="199">
                  <c:v>15.5</c:v>
                </c:pt>
                <c:pt idx="200">
                  <c:v>15.5</c:v>
                </c:pt>
                <c:pt idx="201">
                  <c:v>15.5</c:v>
                </c:pt>
                <c:pt idx="202">
                  <c:v>15.5</c:v>
                </c:pt>
                <c:pt idx="203">
                  <c:v>15.5</c:v>
                </c:pt>
                <c:pt idx="204">
                  <c:v>15.5</c:v>
                </c:pt>
                <c:pt idx="205">
                  <c:v>15.5</c:v>
                </c:pt>
                <c:pt idx="206">
                  <c:v>15.5</c:v>
                </c:pt>
                <c:pt idx="207">
                  <c:v>15.5</c:v>
                </c:pt>
                <c:pt idx="208">
                  <c:v>15.5</c:v>
                </c:pt>
                <c:pt idx="209">
                  <c:v>15.5</c:v>
                </c:pt>
                <c:pt idx="210">
                  <c:v>15.5</c:v>
                </c:pt>
                <c:pt idx="211">
                  <c:v>15.5</c:v>
                </c:pt>
                <c:pt idx="212">
                  <c:v>19.5</c:v>
                </c:pt>
                <c:pt idx="213">
                  <c:v>19.5</c:v>
                </c:pt>
                <c:pt idx="214">
                  <c:v>19.5</c:v>
                </c:pt>
                <c:pt idx="215">
                  <c:v>19.5</c:v>
                </c:pt>
                <c:pt idx="216">
                  <c:v>19.5</c:v>
                </c:pt>
                <c:pt idx="217">
                  <c:v>19.5</c:v>
                </c:pt>
                <c:pt idx="218">
                  <c:v>19.5</c:v>
                </c:pt>
                <c:pt idx="219">
                  <c:v>19.5</c:v>
                </c:pt>
                <c:pt idx="220">
                  <c:v>19.5</c:v>
                </c:pt>
                <c:pt idx="221">
                  <c:v>19.5</c:v>
                </c:pt>
                <c:pt idx="222">
                  <c:v>19.5</c:v>
                </c:pt>
                <c:pt idx="223">
                  <c:v>19.5</c:v>
                </c:pt>
                <c:pt idx="224">
                  <c:v>19.5</c:v>
                </c:pt>
                <c:pt idx="225">
                  <c:v>19.5</c:v>
                </c:pt>
                <c:pt idx="226">
                  <c:v>19.5</c:v>
                </c:pt>
                <c:pt idx="227">
                  <c:v>19.5</c:v>
                </c:pt>
                <c:pt idx="228">
                  <c:v>19.5</c:v>
                </c:pt>
                <c:pt idx="229">
                  <c:v>19.5</c:v>
                </c:pt>
                <c:pt idx="230">
                  <c:v>19.5</c:v>
                </c:pt>
                <c:pt idx="231">
                  <c:v>19.5</c:v>
                </c:pt>
                <c:pt idx="232">
                  <c:v>19.5</c:v>
                </c:pt>
                <c:pt idx="233">
                  <c:v>19.5</c:v>
                </c:pt>
                <c:pt idx="234">
                  <c:v>19.5</c:v>
                </c:pt>
                <c:pt idx="235">
                  <c:v>19.5</c:v>
                </c:pt>
                <c:pt idx="236">
                  <c:v>19.5</c:v>
                </c:pt>
                <c:pt idx="237">
                  <c:v>19.5</c:v>
                </c:pt>
                <c:pt idx="238">
                  <c:v>19.5</c:v>
                </c:pt>
                <c:pt idx="239">
                  <c:v>19.5</c:v>
                </c:pt>
                <c:pt idx="240">
                  <c:v>19.5</c:v>
                </c:pt>
                <c:pt idx="241">
                  <c:v>19.5</c:v>
                </c:pt>
                <c:pt idx="242">
                  <c:v>19.5</c:v>
                </c:pt>
                <c:pt idx="243">
                  <c:v>15</c:v>
                </c:pt>
                <c:pt idx="244">
                  <c:v>15</c:v>
                </c:pt>
                <c:pt idx="245">
                  <c:v>15</c:v>
                </c:pt>
                <c:pt idx="246">
                  <c:v>15</c:v>
                </c:pt>
                <c:pt idx="247">
                  <c:v>15</c:v>
                </c:pt>
                <c:pt idx="248">
                  <c:v>15</c:v>
                </c:pt>
                <c:pt idx="249">
                  <c:v>15</c:v>
                </c:pt>
                <c:pt idx="250">
                  <c:v>15</c:v>
                </c:pt>
                <c:pt idx="251">
                  <c:v>15</c:v>
                </c:pt>
                <c:pt idx="252">
                  <c:v>15</c:v>
                </c:pt>
                <c:pt idx="253">
                  <c:v>15</c:v>
                </c:pt>
                <c:pt idx="254">
                  <c:v>15</c:v>
                </c:pt>
                <c:pt idx="255">
                  <c:v>15</c:v>
                </c:pt>
                <c:pt idx="256">
                  <c:v>15</c:v>
                </c:pt>
                <c:pt idx="257">
                  <c:v>15</c:v>
                </c:pt>
                <c:pt idx="258">
                  <c:v>15</c:v>
                </c:pt>
                <c:pt idx="259">
                  <c:v>15</c:v>
                </c:pt>
                <c:pt idx="260">
                  <c:v>15</c:v>
                </c:pt>
                <c:pt idx="261">
                  <c:v>15</c:v>
                </c:pt>
                <c:pt idx="262">
                  <c:v>15</c:v>
                </c:pt>
                <c:pt idx="263">
                  <c:v>15</c:v>
                </c:pt>
                <c:pt idx="264">
                  <c:v>15</c:v>
                </c:pt>
                <c:pt idx="265">
                  <c:v>15</c:v>
                </c:pt>
                <c:pt idx="266">
                  <c:v>15</c:v>
                </c:pt>
                <c:pt idx="267">
                  <c:v>15</c:v>
                </c:pt>
                <c:pt idx="268">
                  <c:v>15</c:v>
                </c:pt>
                <c:pt idx="269">
                  <c:v>15</c:v>
                </c:pt>
                <c:pt idx="270">
                  <c:v>15</c:v>
                </c:pt>
                <c:pt idx="271">
                  <c:v>15</c:v>
                </c:pt>
                <c:pt idx="272">
                  <c:v>15</c:v>
                </c:pt>
                <c:pt idx="273">
                  <c:v>23.4</c:v>
                </c:pt>
                <c:pt idx="274">
                  <c:v>23.4</c:v>
                </c:pt>
                <c:pt idx="275">
                  <c:v>23.4</c:v>
                </c:pt>
                <c:pt idx="276">
                  <c:v>23.4</c:v>
                </c:pt>
                <c:pt idx="277">
                  <c:v>23.4</c:v>
                </c:pt>
                <c:pt idx="278">
                  <c:v>23.4</c:v>
                </c:pt>
                <c:pt idx="279">
                  <c:v>23.4</c:v>
                </c:pt>
                <c:pt idx="280">
                  <c:v>23.4</c:v>
                </c:pt>
                <c:pt idx="281">
                  <c:v>23.4</c:v>
                </c:pt>
                <c:pt idx="282">
                  <c:v>23.4</c:v>
                </c:pt>
                <c:pt idx="283">
                  <c:v>23.4</c:v>
                </c:pt>
                <c:pt idx="284">
                  <c:v>23.4</c:v>
                </c:pt>
                <c:pt idx="285">
                  <c:v>23.4</c:v>
                </c:pt>
                <c:pt idx="286">
                  <c:v>23.4</c:v>
                </c:pt>
                <c:pt idx="287">
                  <c:v>23.4</c:v>
                </c:pt>
                <c:pt idx="288">
                  <c:v>23.4</c:v>
                </c:pt>
                <c:pt idx="289">
                  <c:v>23.4</c:v>
                </c:pt>
                <c:pt idx="290">
                  <c:v>23.4</c:v>
                </c:pt>
                <c:pt idx="291">
                  <c:v>23.4</c:v>
                </c:pt>
                <c:pt idx="292">
                  <c:v>23.4</c:v>
                </c:pt>
                <c:pt idx="293">
                  <c:v>23.4</c:v>
                </c:pt>
                <c:pt idx="294">
                  <c:v>23.4</c:v>
                </c:pt>
                <c:pt idx="295">
                  <c:v>23.4</c:v>
                </c:pt>
                <c:pt idx="296">
                  <c:v>23.4</c:v>
                </c:pt>
                <c:pt idx="297">
                  <c:v>23.4</c:v>
                </c:pt>
                <c:pt idx="298">
                  <c:v>23.4</c:v>
                </c:pt>
                <c:pt idx="299">
                  <c:v>23.4</c:v>
                </c:pt>
                <c:pt idx="300">
                  <c:v>23.4</c:v>
                </c:pt>
                <c:pt idx="301">
                  <c:v>23.4</c:v>
                </c:pt>
                <c:pt idx="302">
                  <c:v>23.4</c:v>
                </c:pt>
                <c:pt idx="303">
                  <c:v>23.4</c:v>
                </c:pt>
                <c:pt idx="304">
                  <c:v>15.9</c:v>
                </c:pt>
                <c:pt idx="305">
                  <c:v>15.9</c:v>
                </c:pt>
                <c:pt idx="306">
                  <c:v>15.9</c:v>
                </c:pt>
                <c:pt idx="307">
                  <c:v>15.9</c:v>
                </c:pt>
                <c:pt idx="308">
                  <c:v>15.9</c:v>
                </c:pt>
                <c:pt idx="309">
                  <c:v>15.9</c:v>
                </c:pt>
                <c:pt idx="310">
                  <c:v>15.9</c:v>
                </c:pt>
                <c:pt idx="311">
                  <c:v>15.9</c:v>
                </c:pt>
                <c:pt idx="312">
                  <c:v>15.9</c:v>
                </c:pt>
                <c:pt idx="313">
                  <c:v>15.9</c:v>
                </c:pt>
                <c:pt idx="314">
                  <c:v>15.9</c:v>
                </c:pt>
                <c:pt idx="315">
                  <c:v>15.9</c:v>
                </c:pt>
                <c:pt idx="316">
                  <c:v>15.9</c:v>
                </c:pt>
                <c:pt idx="317">
                  <c:v>15.9</c:v>
                </c:pt>
                <c:pt idx="318">
                  <c:v>15.9</c:v>
                </c:pt>
                <c:pt idx="319">
                  <c:v>15.9</c:v>
                </c:pt>
                <c:pt idx="320">
                  <c:v>15.9</c:v>
                </c:pt>
                <c:pt idx="321">
                  <c:v>15.9</c:v>
                </c:pt>
                <c:pt idx="322">
                  <c:v>15.9</c:v>
                </c:pt>
                <c:pt idx="323">
                  <c:v>15.9</c:v>
                </c:pt>
                <c:pt idx="324">
                  <c:v>15.9</c:v>
                </c:pt>
                <c:pt idx="325">
                  <c:v>15.9</c:v>
                </c:pt>
                <c:pt idx="326">
                  <c:v>15.9</c:v>
                </c:pt>
                <c:pt idx="327">
                  <c:v>15.9</c:v>
                </c:pt>
                <c:pt idx="328">
                  <c:v>15.9</c:v>
                </c:pt>
                <c:pt idx="329">
                  <c:v>15.9</c:v>
                </c:pt>
                <c:pt idx="330">
                  <c:v>15.9</c:v>
                </c:pt>
                <c:pt idx="331">
                  <c:v>15.9</c:v>
                </c:pt>
                <c:pt idx="332">
                  <c:v>15.9</c:v>
                </c:pt>
                <c:pt idx="333">
                  <c:v>15.9</c:v>
                </c:pt>
                <c:pt idx="334">
                  <c:v>18</c:v>
                </c:pt>
                <c:pt idx="335">
                  <c:v>18</c:v>
                </c:pt>
                <c:pt idx="336">
                  <c:v>18</c:v>
                </c:pt>
                <c:pt idx="337">
                  <c:v>18</c:v>
                </c:pt>
                <c:pt idx="338">
                  <c:v>18</c:v>
                </c:pt>
                <c:pt idx="339">
                  <c:v>18</c:v>
                </c:pt>
                <c:pt idx="340">
                  <c:v>18</c:v>
                </c:pt>
                <c:pt idx="341">
                  <c:v>18</c:v>
                </c:pt>
                <c:pt idx="342">
                  <c:v>18</c:v>
                </c:pt>
                <c:pt idx="343">
                  <c:v>18</c:v>
                </c:pt>
                <c:pt idx="344">
                  <c:v>18</c:v>
                </c:pt>
                <c:pt idx="345">
                  <c:v>18</c:v>
                </c:pt>
                <c:pt idx="346">
                  <c:v>18</c:v>
                </c:pt>
                <c:pt idx="347">
                  <c:v>18</c:v>
                </c:pt>
                <c:pt idx="348">
                  <c:v>18</c:v>
                </c:pt>
                <c:pt idx="349">
                  <c:v>18</c:v>
                </c:pt>
                <c:pt idx="350">
                  <c:v>18</c:v>
                </c:pt>
                <c:pt idx="351">
                  <c:v>18</c:v>
                </c:pt>
                <c:pt idx="352">
                  <c:v>18</c:v>
                </c:pt>
                <c:pt idx="353">
                  <c:v>18</c:v>
                </c:pt>
                <c:pt idx="354">
                  <c:v>18</c:v>
                </c:pt>
                <c:pt idx="355">
                  <c:v>18</c:v>
                </c:pt>
                <c:pt idx="356">
                  <c:v>18</c:v>
                </c:pt>
                <c:pt idx="357">
                  <c:v>18</c:v>
                </c:pt>
                <c:pt idx="358">
                  <c:v>18</c:v>
                </c:pt>
                <c:pt idx="359">
                  <c:v>18</c:v>
                </c:pt>
                <c:pt idx="360">
                  <c:v>18</c:v>
                </c:pt>
                <c:pt idx="361">
                  <c:v>18</c:v>
                </c:pt>
                <c:pt idx="362">
                  <c:v>18</c:v>
                </c:pt>
                <c:pt idx="363">
                  <c:v>18</c:v>
                </c:pt>
                <c:pt idx="364">
                  <c:v>18</c:v>
                </c:pt>
                <c:pt idx="365">
                  <c:v>20.7</c:v>
                </c:pt>
                <c:pt idx="366">
                  <c:v>20.7</c:v>
                </c:pt>
                <c:pt idx="367">
                  <c:v>20.7</c:v>
                </c:pt>
                <c:pt idx="368">
                  <c:v>20.7</c:v>
                </c:pt>
                <c:pt idx="369">
                  <c:v>20.7</c:v>
                </c:pt>
                <c:pt idx="370">
                  <c:v>20.7</c:v>
                </c:pt>
                <c:pt idx="371">
                  <c:v>20.7</c:v>
                </c:pt>
                <c:pt idx="372">
                  <c:v>20.7</c:v>
                </c:pt>
                <c:pt idx="373">
                  <c:v>20.7</c:v>
                </c:pt>
                <c:pt idx="374">
                  <c:v>20.7</c:v>
                </c:pt>
                <c:pt idx="375">
                  <c:v>20.7</c:v>
                </c:pt>
                <c:pt idx="376">
                  <c:v>20.7</c:v>
                </c:pt>
                <c:pt idx="377">
                  <c:v>20.7</c:v>
                </c:pt>
                <c:pt idx="378">
                  <c:v>20.7</c:v>
                </c:pt>
                <c:pt idx="379">
                  <c:v>20.7</c:v>
                </c:pt>
                <c:pt idx="380">
                  <c:v>20.7</c:v>
                </c:pt>
                <c:pt idx="381">
                  <c:v>20.7</c:v>
                </c:pt>
                <c:pt idx="382">
                  <c:v>20.7</c:v>
                </c:pt>
                <c:pt idx="383">
                  <c:v>20.7</c:v>
                </c:pt>
                <c:pt idx="384">
                  <c:v>20.7</c:v>
                </c:pt>
                <c:pt idx="385">
                  <c:v>20.7</c:v>
                </c:pt>
                <c:pt idx="386">
                  <c:v>20.7</c:v>
                </c:pt>
                <c:pt idx="387">
                  <c:v>20.7</c:v>
                </c:pt>
                <c:pt idx="388">
                  <c:v>20.7</c:v>
                </c:pt>
                <c:pt idx="389">
                  <c:v>20.7</c:v>
                </c:pt>
                <c:pt idx="390">
                  <c:v>20.7</c:v>
                </c:pt>
                <c:pt idx="391">
                  <c:v>20.7</c:v>
                </c:pt>
                <c:pt idx="392">
                  <c:v>20.7</c:v>
                </c:pt>
                <c:pt idx="393">
                  <c:v>20.7</c:v>
                </c:pt>
                <c:pt idx="394">
                  <c:v>20.7</c:v>
                </c:pt>
                <c:pt idx="395">
                  <c:v>20.7</c:v>
                </c:pt>
                <c:pt idx="396">
                  <c:v>22.9</c:v>
                </c:pt>
                <c:pt idx="397">
                  <c:v>22.9</c:v>
                </c:pt>
                <c:pt idx="398">
                  <c:v>22.9</c:v>
                </c:pt>
                <c:pt idx="399">
                  <c:v>22.9</c:v>
                </c:pt>
                <c:pt idx="400">
                  <c:v>22.9</c:v>
                </c:pt>
                <c:pt idx="401">
                  <c:v>22.9</c:v>
                </c:pt>
                <c:pt idx="402">
                  <c:v>22.9</c:v>
                </c:pt>
                <c:pt idx="403">
                  <c:v>22.9</c:v>
                </c:pt>
                <c:pt idx="404">
                  <c:v>22.9</c:v>
                </c:pt>
                <c:pt idx="405">
                  <c:v>22.9</c:v>
                </c:pt>
                <c:pt idx="406">
                  <c:v>22.9</c:v>
                </c:pt>
                <c:pt idx="407">
                  <c:v>22.9</c:v>
                </c:pt>
                <c:pt idx="408">
                  <c:v>22.9</c:v>
                </c:pt>
                <c:pt idx="409">
                  <c:v>22.9</c:v>
                </c:pt>
                <c:pt idx="410">
                  <c:v>22.9</c:v>
                </c:pt>
                <c:pt idx="411">
                  <c:v>22.9</c:v>
                </c:pt>
                <c:pt idx="412">
                  <c:v>22.9</c:v>
                </c:pt>
                <c:pt idx="413">
                  <c:v>22.9</c:v>
                </c:pt>
                <c:pt idx="414">
                  <c:v>22.9</c:v>
                </c:pt>
                <c:pt idx="415">
                  <c:v>22.9</c:v>
                </c:pt>
                <c:pt idx="416">
                  <c:v>22.9</c:v>
                </c:pt>
                <c:pt idx="417">
                  <c:v>22.9</c:v>
                </c:pt>
                <c:pt idx="418">
                  <c:v>22.9</c:v>
                </c:pt>
                <c:pt idx="419">
                  <c:v>22.9</c:v>
                </c:pt>
                <c:pt idx="420">
                  <c:v>22.9</c:v>
                </c:pt>
                <c:pt idx="421">
                  <c:v>22.9</c:v>
                </c:pt>
                <c:pt idx="422">
                  <c:v>22.9</c:v>
                </c:pt>
                <c:pt idx="423">
                  <c:v>22.9</c:v>
                </c:pt>
                <c:pt idx="424">
                  <c:v>42.9</c:v>
                </c:pt>
                <c:pt idx="425">
                  <c:v>42.9</c:v>
                </c:pt>
                <c:pt idx="426">
                  <c:v>42.9</c:v>
                </c:pt>
                <c:pt idx="427">
                  <c:v>42.9</c:v>
                </c:pt>
                <c:pt idx="428">
                  <c:v>42.9</c:v>
                </c:pt>
                <c:pt idx="429">
                  <c:v>42.9</c:v>
                </c:pt>
                <c:pt idx="430">
                  <c:v>42.9</c:v>
                </c:pt>
                <c:pt idx="431">
                  <c:v>42.9</c:v>
                </c:pt>
                <c:pt idx="432">
                  <c:v>42.9</c:v>
                </c:pt>
                <c:pt idx="433">
                  <c:v>42.9</c:v>
                </c:pt>
                <c:pt idx="434">
                  <c:v>42.9</c:v>
                </c:pt>
                <c:pt idx="435">
                  <c:v>42.9</c:v>
                </c:pt>
                <c:pt idx="436">
                  <c:v>42.9</c:v>
                </c:pt>
                <c:pt idx="437">
                  <c:v>42.9</c:v>
                </c:pt>
                <c:pt idx="438">
                  <c:v>42.9</c:v>
                </c:pt>
                <c:pt idx="439">
                  <c:v>42.9</c:v>
                </c:pt>
                <c:pt idx="440">
                  <c:v>42.9</c:v>
                </c:pt>
                <c:pt idx="441">
                  <c:v>42.9</c:v>
                </c:pt>
                <c:pt idx="442">
                  <c:v>42.9</c:v>
                </c:pt>
                <c:pt idx="443">
                  <c:v>42.9</c:v>
                </c:pt>
                <c:pt idx="444">
                  <c:v>42.9</c:v>
                </c:pt>
                <c:pt idx="445">
                  <c:v>42.9</c:v>
                </c:pt>
                <c:pt idx="446">
                  <c:v>42.9</c:v>
                </c:pt>
                <c:pt idx="447">
                  <c:v>42.9</c:v>
                </c:pt>
                <c:pt idx="448">
                  <c:v>42.9</c:v>
                </c:pt>
                <c:pt idx="449">
                  <c:v>42.9</c:v>
                </c:pt>
                <c:pt idx="450">
                  <c:v>42.9</c:v>
                </c:pt>
                <c:pt idx="451">
                  <c:v>42.9</c:v>
                </c:pt>
                <c:pt idx="452">
                  <c:v>42.9</c:v>
                </c:pt>
                <c:pt idx="453">
                  <c:v>42.9</c:v>
                </c:pt>
                <c:pt idx="454">
                  <c:v>42.9</c:v>
                </c:pt>
                <c:pt idx="455">
                  <c:v>37</c:v>
                </c:pt>
                <c:pt idx="456">
                  <c:v>37</c:v>
                </c:pt>
                <c:pt idx="457">
                  <c:v>37</c:v>
                </c:pt>
                <c:pt idx="458">
                  <c:v>37</c:v>
                </c:pt>
                <c:pt idx="459">
                  <c:v>37</c:v>
                </c:pt>
                <c:pt idx="460">
                  <c:v>37</c:v>
                </c:pt>
                <c:pt idx="461">
                  <c:v>37</c:v>
                </c:pt>
                <c:pt idx="462">
                  <c:v>37</c:v>
                </c:pt>
                <c:pt idx="463">
                  <c:v>37</c:v>
                </c:pt>
                <c:pt idx="464">
                  <c:v>37</c:v>
                </c:pt>
                <c:pt idx="465">
                  <c:v>37</c:v>
                </c:pt>
                <c:pt idx="466">
                  <c:v>37</c:v>
                </c:pt>
                <c:pt idx="467">
                  <c:v>37</c:v>
                </c:pt>
                <c:pt idx="468">
                  <c:v>37</c:v>
                </c:pt>
                <c:pt idx="469">
                  <c:v>37</c:v>
                </c:pt>
                <c:pt idx="470">
                  <c:v>37</c:v>
                </c:pt>
                <c:pt idx="471">
                  <c:v>37</c:v>
                </c:pt>
                <c:pt idx="472">
                  <c:v>37</c:v>
                </c:pt>
                <c:pt idx="473">
                  <c:v>37</c:v>
                </c:pt>
                <c:pt idx="474">
                  <c:v>37</c:v>
                </c:pt>
                <c:pt idx="475">
                  <c:v>37</c:v>
                </c:pt>
                <c:pt idx="476">
                  <c:v>37</c:v>
                </c:pt>
                <c:pt idx="477">
                  <c:v>37</c:v>
                </c:pt>
                <c:pt idx="478">
                  <c:v>37</c:v>
                </c:pt>
                <c:pt idx="479">
                  <c:v>37</c:v>
                </c:pt>
                <c:pt idx="480">
                  <c:v>37</c:v>
                </c:pt>
                <c:pt idx="481">
                  <c:v>37</c:v>
                </c:pt>
                <c:pt idx="482">
                  <c:v>37</c:v>
                </c:pt>
                <c:pt idx="483">
                  <c:v>37</c:v>
                </c:pt>
                <c:pt idx="484">
                  <c:v>37</c:v>
                </c:pt>
                <c:pt idx="485">
                  <c:v>19.399999999999999</c:v>
                </c:pt>
                <c:pt idx="486">
                  <c:v>19.399999999999999</c:v>
                </c:pt>
                <c:pt idx="487">
                  <c:v>19.399999999999999</c:v>
                </c:pt>
                <c:pt idx="488">
                  <c:v>19.399999999999999</c:v>
                </c:pt>
                <c:pt idx="489">
                  <c:v>19.399999999999999</c:v>
                </c:pt>
                <c:pt idx="490">
                  <c:v>19.399999999999999</c:v>
                </c:pt>
                <c:pt idx="491">
                  <c:v>19.399999999999999</c:v>
                </c:pt>
                <c:pt idx="492">
                  <c:v>19.399999999999999</c:v>
                </c:pt>
                <c:pt idx="493">
                  <c:v>19.399999999999999</c:v>
                </c:pt>
                <c:pt idx="494">
                  <c:v>19.399999999999999</c:v>
                </c:pt>
                <c:pt idx="495">
                  <c:v>19.399999999999999</c:v>
                </c:pt>
                <c:pt idx="496">
                  <c:v>19.399999999999999</c:v>
                </c:pt>
                <c:pt idx="497">
                  <c:v>19.399999999999999</c:v>
                </c:pt>
                <c:pt idx="498">
                  <c:v>19.399999999999999</c:v>
                </c:pt>
                <c:pt idx="499">
                  <c:v>19.399999999999999</c:v>
                </c:pt>
                <c:pt idx="500">
                  <c:v>19.399999999999999</c:v>
                </c:pt>
                <c:pt idx="501">
                  <c:v>19.399999999999999</c:v>
                </c:pt>
                <c:pt idx="502">
                  <c:v>19.399999999999999</c:v>
                </c:pt>
                <c:pt idx="503">
                  <c:v>19.399999999999999</c:v>
                </c:pt>
                <c:pt idx="504">
                  <c:v>19.399999999999999</c:v>
                </c:pt>
                <c:pt idx="505">
                  <c:v>19.399999999999999</c:v>
                </c:pt>
                <c:pt idx="506">
                  <c:v>19.399999999999999</c:v>
                </c:pt>
                <c:pt idx="507">
                  <c:v>19.399999999999999</c:v>
                </c:pt>
                <c:pt idx="508">
                  <c:v>19.399999999999999</c:v>
                </c:pt>
                <c:pt idx="509">
                  <c:v>19.399999999999999</c:v>
                </c:pt>
                <c:pt idx="510">
                  <c:v>19.399999999999999</c:v>
                </c:pt>
                <c:pt idx="511">
                  <c:v>19.399999999999999</c:v>
                </c:pt>
                <c:pt idx="512">
                  <c:v>19.399999999999999</c:v>
                </c:pt>
                <c:pt idx="513">
                  <c:v>19.399999999999999</c:v>
                </c:pt>
                <c:pt idx="514">
                  <c:v>19.399999999999999</c:v>
                </c:pt>
                <c:pt idx="515">
                  <c:v>19.399999999999999</c:v>
                </c:pt>
                <c:pt idx="516">
                  <c:v>16.399999999999999</c:v>
                </c:pt>
                <c:pt idx="517">
                  <c:v>16.399999999999999</c:v>
                </c:pt>
                <c:pt idx="518">
                  <c:v>16.399999999999999</c:v>
                </c:pt>
                <c:pt idx="519">
                  <c:v>16.399999999999999</c:v>
                </c:pt>
                <c:pt idx="520">
                  <c:v>16.399999999999999</c:v>
                </c:pt>
                <c:pt idx="521">
                  <c:v>16.399999999999999</c:v>
                </c:pt>
                <c:pt idx="522">
                  <c:v>16.399999999999999</c:v>
                </c:pt>
                <c:pt idx="523">
                  <c:v>16.399999999999999</c:v>
                </c:pt>
                <c:pt idx="524">
                  <c:v>16.399999999999999</c:v>
                </c:pt>
                <c:pt idx="525">
                  <c:v>16.399999999999999</c:v>
                </c:pt>
                <c:pt idx="526">
                  <c:v>16.399999999999999</c:v>
                </c:pt>
                <c:pt idx="527">
                  <c:v>16.399999999999999</c:v>
                </c:pt>
                <c:pt idx="528">
                  <c:v>16.399999999999999</c:v>
                </c:pt>
                <c:pt idx="529">
                  <c:v>16.399999999999999</c:v>
                </c:pt>
                <c:pt idx="530">
                  <c:v>16.399999999999999</c:v>
                </c:pt>
                <c:pt idx="531">
                  <c:v>16.399999999999999</c:v>
                </c:pt>
                <c:pt idx="532">
                  <c:v>16.399999999999999</c:v>
                </c:pt>
                <c:pt idx="533">
                  <c:v>16.399999999999999</c:v>
                </c:pt>
                <c:pt idx="534">
                  <c:v>16.399999999999999</c:v>
                </c:pt>
                <c:pt idx="535">
                  <c:v>16.399999999999999</c:v>
                </c:pt>
                <c:pt idx="536">
                  <c:v>16.399999999999999</c:v>
                </c:pt>
                <c:pt idx="537">
                  <c:v>16.399999999999999</c:v>
                </c:pt>
                <c:pt idx="538">
                  <c:v>16.399999999999999</c:v>
                </c:pt>
                <c:pt idx="539">
                  <c:v>16.399999999999999</c:v>
                </c:pt>
                <c:pt idx="540">
                  <c:v>16.399999999999999</c:v>
                </c:pt>
                <c:pt idx="541">
                  <c:v>16.399999999999999</c:v>
                </c:pt>
                <c:pt idx="542">
                  <c:v>16.399999999999999</c:v>
                </c:pt>
                <c:pt idx="543">
                  <c:v>16.399999999999999</c:v>
                </c:pt>
                <c:pt idx="544">
                  <c:v>16.399999999999999</c:v>
                </c:pt>
                <c:pt idx="545">
                  <c:v>16.399999999999999</c:v>
                </c:pt>
                <c:pt idx="546">
                  <c:v>15.5</c:v>
                </c:pt>
                <c:pt idx="547">
                  <c:v>15.5</c:v>
                </c:pt>
                <c:pt idx="548">
                  <c:v>15.5</c:v>
                </c:pt>
                <c:pt idx="549">
                  <c:v>15.5</c:v>
                </c:pt>
                <c:pt idx="550">
                  <c:v>15.5</c:v>
                </c:pt>
                <c:pt idx="551">
                  <c:v>15.5</c:v>
                </c:pt>
                <c:pt idx="552">
                  <c:v>15.5</c:v>
                </c:pt>
                <c:pt idx="553">
                  <c:v>15.5</c:v>
                </c:pt>
                <c:pt idx="554">
                  <c:v>15.5</c:v>
                </c:pt>
                <c:pt idx="555">
                  <c:v>15.5</c:v>
                </c:pt>
                <c:pt idx="556">
                  <c:v>15.5</c:v>
                </c:pt>
                <c:pt idx="557">
                  <c:v>15.5</c:v>
                </c:pt>
                <c:pt idx="558">
                  <c:v>15.5</c:v>
                </c:pt>
                <c:pt idx="559">
                  <c:v>15.5</c:v>
                </c:pt>
                <c:pt idx="560">
                  <c:v>15.5</c:v>
                </c:pt>
                <c:pt idx="561">
                  <c:v>15.5</c:v>
                </c:pt>
                <c:pt idx="562">
                  <c:v>15.5</c:v>
                </c:pt>
                <c:pt idx="563">
                  <c:v>15.5</c:v>
                </c:pt>
                <c:pt idx="564">
                  <c:v>15.5</c:v>
                </c:pt>
                <c:pt idx="565">
                  <c:v>15.5</c:v>
                </c:pt>
                <c:pt idx="566">
                  <c:v>15.5</c:v>
                </c:pt>
                <c:pt idx="567">
                  <c:v>15.5</c:v>
                </c:pt>
                <c:pt idx="568">
                  <c:v>15.5</c:v>
                </c:pt>
                <c:pt idx="569">
                  <c:v>15.5</c:v>
                </c:pt>
                <c:pt idx="570">
                  <c:v>15.5</c:v>
                </c:pt>
                <c:pt idx="571">
                  <c:v>15.5</c:v>
                </c:pt>
                <c:pt idx="572">
                  <c:v>15.5</c:v>
                </c:pt>
                <c:pt idx="573">
                  <c:v>15.5</c:v>
                </c:pt>
                <c:pt idx="574">
                  <c:v>15.5</c:v>
                </c:pt>
                <c:pt idx="575">
                  <c:v>15.5</c:v>
                </c:pt>
                <c:pt idx="576">
                  <c:v>15.5</c:v>
                </c:pt>
                <c:pt idx="577">
                  <c:v>19.5</c:v>
                </c:pt>
                <c:pt idx="578">
                  <c:v>19.5</c:v>
                </c:pt>
                <c:pt idx="579">
                  <c:v>19.5</c:v>
                </c:pt>
                <c:pt idx="580">
                  <c:v>19.5</c:v>
                </c:pt>
                <c:pt idx="581">
                  <c:v>19.5</c:v>
                </c:pt>
                <c:pt idx="582">
                  <c:v>19.5</c:v>
                </c:pt>
                <c:pt idx="583">
                  <c:v>19.5</c:v>
                </c:pt>
                <c:pt idx="584">
                  <c:v>19.5</c:v>
                </c:pt>
                <c:pt idx="585">
                  <c:v>19.5</c:v>
                </c:pt>
                <c:pt idx="586">
                  <c:v>19.5</c:v>
                </c:pt>
                <c:pt idx="587">
                  <c:v>19.5</c:v>
                </c:pt>
                <c:pt idx="588">
                  <c:v>19.5</c:v>
                </c:pt>
                <c:pt idx="589">
                  <c:v>19.5</c:v>
                </c:pt>
                <c:pt idx="590">
                  <c:v>19.5</c:v>
                </c:pt>
                <c:pt idx="591">
                  <c:v>19.5</c:v>
                </c:pt>
                <c:pt idx="592">
                  <c:v>19.5</c:v>
                </c:pt>
                <c:pt idx="593">
                  <c:v>19.5</c:v>
                </c:pt>
                <c:pt idx="594">
                  <c:v>19.5</c:v>
                </c:pt>
                <c:pt idx="595">
                  <c:v>19.5</c:v>
                </c:pt>
                <c:pt idx="596">
                  <c:v>19.5</c:v>
                </c:pt>
                <c:pt idx="597">
                  <c:v>19.5</c:v>
                </c:pt>
                <c:pt idx="598">
                  <c:v>19.5</c:v>
                </c:pt>
                <c:pt idx="599">
                  <c:v>19.5</c:v>
                </c:pt>
                <c:pt idx="600">
                  <c:v>19.5</c:v>
                </c:pt>
                <c:pt idx="601">
                  <c:v>19.5</c:v>
                </c:pt>
                <c:pt idx="602">
                  <c:v>19.5</c:v>
                </c:pt>
                <c:pt idx="603">
                  <c:v>19.5</c:v>
                </c:pt>
                <c:pt idx="604">
                  <c:v>19.5</c:v>
                </c:pt>
                <c:pt idx="605">
                  <c:v>19.5</c:v>
                </c:pt>
                <c:pt idx="606">
                  <c:v>19.5</c:v>
                </c:pt>
                <c:pt idx="607">
                  <c:v>19.5</c:v>
                </c:pt>
                <c:pt idx="608">
                  <c:v>15</c:v>
                </c:pt>
                <c:pt idx="609">
                  <c:v>15</c:v>
                </c:pt>
                <c:pt idx="610">
                  <c:v>15</c:v>
                </c:pt>
                <c:pt idx="611">
                  <c:v>15</c:v>
                </c:pt>
                <c:pt idx="612">
                  <c:v>15</c:v>
                </c:pt>
                <c:pt idx="613">
                  <c:v>15</c:v>
                </c:pt>
                <c:pt idx="614">
                  <c:v>15</c:v>
                </c:pt>
                <c:pt idx="615">
                  <c:v>15</c:v>
                </c:pt>
                <c:pt idx="616">
                  <c:v>15</c:v>
                </c:pt>
                <c:pt idx="617">
                  <c:v>15</c:v>
                </c:pt>
                <c:pt idx="618">
                  <c:v>15</c:v>
                </c:pt>
                <c:pt idx="619">
                  <c:v>15</c:v>
                </c:pt>
                <c:pt idx="620">
                  <c:v>15</c:v>
                </c:pt>
                <c:pt idx="621">
                  <c:v>15</c:v>
                </c:pt>
                <c:pt idx="622">
                  <c:v>15</c:v>
                </c:pt>
                <c:pt idx="623">
                  <c:v>15</c:v>
                </c:pt>
                <c:pt idx="624">
                  <c:v>15</c:v>
                </c:pt>
                <c:pt idx="625">
                  <c:v>15</c:v>
                </c:pt>
                <c:pt idx="626">
                  <c:v>15</c:v>
                </c:pt>
                <c:pt idx="627">
                  <c:v>15</c:v>
                </c:pt>
                <c:pt idx="628">
                  <c:v>15</c:v>
                </c:pt>
                <c:pt idx="629">
                  <c:v>15</c:v>
                </c:pt>
                <c:pt idx="630">
                  <c:v>15</c:v>
                </c:pt>
                <c:pt idx="631">
                  <c:v>15</c:v>
                </c:pt>
                <c:pt idx="632">
                  <c:v>15</c:v>
                </c:pt>
                <c:pt idx="633">
                  <c:v>15</c:v>
                </c:pt>
                <c:pt idx="634">
                  <c:v>15</c:v>
                </c:pt>
                <c:pt idx="635">
                  <c:v>15</c:v>
                </c:pt>
                <c:pt idx="636">
                  <c:v>15</c:v>
                </c:pt>
                <c:pt idx="637">
                  <c:v>15</c:v>
                </c:pt>
                <c:pt idx="638">
                  <c:v>23.4</c:v>
                </c:pt>
                <c:pt idx="639">
                  <c:v>23.4</c:v>
                </c:pt>
                <c:pt idx="640">
                  <c:v>23.4</c:v>
                </c:pt>
                <c:pt idx="641">
                  <c:v>23.4</c:v>
                </c:pt>
                <c:pt idx="642">
                  <c:v>23.4</c:v>
                </c:pt>
                <c:pt idx="643">
                  <c:v>23.4</c:v>
                </c:pt>
                <c:pt idx="644">
                  <c:v>23.4</c:v>
                </c:pt>
                <c:pt idx="645">
                  <c:v>23.4</c:v>
                </c:pt>
                <c:pt idx="646">
                  <c:v>23.4</c:v>
                </c:pt>
                <c:pt idx="647">
                  <c:v>23.4</c:v>
                </c:pt>
                <c:pt idx="648">
                  <c:v>23.4</c:v>
                </c:pt>
                <c:pt idx="649">
                  <c:v>23.4</c:v>
                </c:pt>
                <c:pt idx="650">
                  <c:v>23.4</c:v>
                </c:pt>
                <c:pt idx="651">
                  <c:v>23.4</c:v>
                </c:pt>
                <c:pt idx="652">
                  <c:v>23.4</c:v>
                </c:pt>
                <c:pt idx="653">
                  <c:v>23.4</c:v>
                </c:pt>
                <c:pt idx="654">
                  <c:v>23.4</c:v>
                </c:pt>
                <c:pt idx="655">
                  <c:v>23.4</c:v>
                </c:pt>
                <c:pt idx="656">
                  <c:v>23.4</c:v>
                </c:pt>
                <c:pt idx="657">
                  <c:v>23.4</c:v>
                </c:pt>
                <c:pt idx="658">
                  <c:v>23.4</c:v>
                </c:pt>
                <c:pt idx="659">
                  <c:v>23.4</c:v>
                </c:pt>
                <c:pt idx="660">
                  <c:v>23.4</c:v>
                </c:pt>
                <c:pt idx="661">
                  <c:v>23.4</c:v>
                </c:pt>
                <c:pt idx="662">
                  <c:v>23.4</c:v>
                </c:pt>
                <c:pt idx="663">
                  <c:v>23.4</c:v>
                </c:pt>
                <c:pt idx="664">
                  <c:v>23.4</c:v>
                </c:pt>
                <c:pt idx="665">
                  <c:v>23.4</c:v>
                </c:pt>
                <c:pt idx="666">
                  <c:v>23.4</c:v>
                </c:pt>
                <c:pt idx="667">
                  <c:v>23.4</c:v>
                </c:pt>
                <c:pt idx="668">
                  <c:v>23.4</c:v>
                </c:pt>
                <c:pt idx="669">
                  <c:v>15.9</c:v>
                </c:pt>
                <c:pt idx="670">
                  <c:v>15.9</c:v>
                </c:pt>
                <c:pt idx="671">
                  <c:v>15.9</c:v>
                </c:pt>
                <c:pt idx="672">
                  <c:v>15.9</c:v>
                </c:pt>
                <c:pt idx="673">
                  <c:v>15.9</c:v>
                </c:pt>
                <c:pt idx="674">
                  <c:v>15.9</c:v>
                </c:pt>
                <c:pt idx="675">
                  <c:v>15.9</c:v>
                </c:pt>
                <c:pt idx="676">
                  <c:v>15.9</c:v>
                </c:pt>
                <c:pt idx="677">
                  <c:v>15.9</c:v>
                </c:pt>
                <c:pt idx="678">
                  <c:v>15.9</c:v>
                </c:pt>
                <c:pt idx="679">
                  <c:v>15.9</c:v>
                </c:pt>
                <c:pt idx="680">
                  <c:v>15.9</c:v>
                </c:pt>
                <c:pt idx="681">
                  <c:v>15.9</c:v>
                </c:pt>
                <c:pt idx="682">
                  <c:v>15.9</c:v>
                </c:pt>
                <c:pt idx="683">
                  <c:v>15.9</c:v>
                </c:pt>
                <c:pt idx="684">
                  <c:v>15.9</c:v>
                </c:pt>
                <c:pt idx="685">
                  <c:v>15.9</c:v>
                </c:pt>
                <c:pt idx="686">
                  <c:v>15.9</c:v>
                </c:pt>
                <c:pt idx="687">
                  <c:v>15.9</c:v>
                </c:pt>
                <c:pt idx="688">
                  <c:v>15.9</c:v>
                </c:pt>
                <c:pt idx="689">
                  <c:v>15.9</c:v>
                </c:pt>
                <c:pt idx="690">
                  <c:v>15.9</c:v>
                </c:pt>
                <c:pt idx="691">
                  <c:v>15.9</c:v>
                </c:pt>
                <c:pt idx="692">
                  <c:v>15.9</c:v>
                </c:pt>
                <c:pt idx="693">
                  <c:v>15.9</c:v>
                </c:pt>
                <c:pt idx="694">
                  <c:v>15.9</c:v>
                </c:pt>
                <c:pt idx="695">
                  <c:v>15.9</c:v>
                </c:pt>
                <c:pt idx="696">
                  <c:v>15.9</c:v>
                </c:pt>
                <c:pt idx="697">
                  <c:v>15.9</c:v>
                </c:pt>
                <c:pt idx="698">
                  <c:v>15.9</c:v>
                </c:pt>
                <c:pt idx="699">
                  <c:v>18</c:v>
                </c:pt>
                <c:pt idx="700">
                  <c:v>18</c:v>
                </c:pt>
                <c:pt idx="701">
                  <c:v>18</c:v>
                </c:pt>
                <c:pt idx="702">
                  <c:v>18</c:v>
                </c:pt>
                <c:pt idx="703">
                  <c:v>18</c:v>
                </c:pt>
                <c:pt idx="704">
                  <c:v>18</c:v>
                </c:pt>
                <c:pt idx="705">
                  <c:v>18</c:v>
                </c:pt>
                <c:pt idx="706">
                  <c:v>18</c:v>
                </c:pt>
                <c:pt idx="707">
                  <c:v>18</c:v>
                </c:pt>
                <c:pt idx="708">
                  <c:v>18</c:v>
                </c:pt>
                <c:pt idx="709">
                  <c:v>18</c:v>
                </c:pt>
                <c:pt idx="710">
                  <c:v>18</c:v>
                </c:pt>
                <c:pt idx="711">
                  <c:v>18</c:v>
                </c:pt>
                <c:pt idx="712">
                  <c:v>18</c:v>
                </c:pt>
                <c:pt idx="713">
                  <c:v>18</c:v>
                </c:pt>
                <c:pt idx="714">
                  <c:v>18</c:v>
                </c:pt>
                <c:pt idx="715">
                  <c:v>18</c:v>
                </c:pt>
                <c:pt idx="716">
                  <c:v>18</c:v>
                </c:pt>
                <c:pt idx="717">
                  <c:v>18</c:v>
                </c:pt>
                <c:pt idx="718">
                  <c:v>18</c:v>
                </c:pt>
                <c:pt idx="719">
                  <c:v>18</c:v>
                </c:pt>
                <c:pt idx="720">
                  <c:v>18</c:v>
                </c:pt>
                <c:pt idx="721">
                  <c:v>18</c:v>
                </c:pt>
                <c:pt idx="722">
                  <c:v>18</c:v>
                </c:pt>
                <c:pt idx="723">
                  <c:v>18</c:v>
                </c:pt>
                <c:pt idx="724">
                  <c:v>18</c:v>
                </c:pt>
                <c:pt idx="725">
                  <c:v>18</c:v>
                </c:pt>
                <c:pt idx="726">
                  <c:v>18</c:v>
                </c:pt>
                <c:pt idx="727">
                  <c:v>18</c:v>
                </c:pt>
                <c:pt idx="728">
                  <c:v>18</c:v>
                </c:pt>
                <c:pt idx="729">
                  <c:v>18</c:v>
                </c:pt>
                <c:pt idx="730">
                  <c:v>20.7</c:v>
                </c:pt>
                <c:pt idx="731">
                  <c:v>20.7</c:v>
                </c:pt>
                <c:pt idx="732">
                  <c:v>20.7</c:v>
                </c:pt>
                <c:pt idx="733">
                  <c:v>20.7</c:v>
                </c:pt>
                <c:pt idx="734">
                  <c:v>20.7</c:v>
                </c:pt>
                <c:pt idx="735">
                  <c:v>20.7</c:v>
                </c:pt>
                <c:pt idx="736">
                  <c:v>20.7</c:v>
                </c:pt>
                <c:pt idx="737">
                  <c:v>20.7</c:v>
                </c:pt>
                <c:pt idx="738">
                  <c:v>20.7</c:v>
                </c:pt>
                <c:pt idx="739">
                  <c:v>20.7</c:v>
                </c:pt>
                <c:pt idx="740">
                  <c:v>20.7</c:v>
                </c:pt>
                <c:pt idx="741">
                  <c:v>20.7</c:v>
                </c:pt>
                <c:pt idx="742">
                  <c:v>20.7</c:v>
                </c:pt>
                <c:pt idx="743">
                  <c:v>20.7</c:v>
                </c:pt>
                <c:pt idx="744">
                  <c:v>20.7</c:v>
                </c:pt>
                <c:pt idx="745">
                  <c:v>20.7</c:v>
                </c:pt>
                <c:pt idx="746">
                  <c:v>20.7</c:v>
                </c:pt>
                <c:pt idx="747">
                  <c:v>20.7</c:v>
                </c:pt>
                <c:pt idx="748">
                  <c:v>20.7</c:v>
                </c:pt>
                <c:pt idx="749">
                  <c:v>20.7</c:v>
                </c:pt>
                <c:pt idx="750">
                  <c:v>20.7</c:v>
                </c:pt>
                <c:pt idx="751">
                  <c:v>20.7</c:v>
                </c:pt>
                <c:pt idx="752">
                  <c:v>20.7</c:v>
                </c:pt>
                <c:pt idx="753">
                  <c:v>20.7</c:v>
                </c:pt>
                <c:pt idx="754">
                  <c:v>20.7</c:v>
                </c:pt>
                <c:pt idx="755">
                  <c:v>20.7</c:v>
                </c:pt>
                <c:pt idx="756">
                  <c:v>20.7</c:v>
                </c:pt>
                <c:pt idx="757">
                  <c:v>20.7</c:v>
                </c:pt>
                <c:pt idx="758">
                  <c:v>20.7</c:v>
                </c:pt>
                <c:pt idx="759">
                  <c:v>20.7</c:v>
                </c:pt>
                <c:pt idx="760">
                  <c:v>20.7</c:v>
                </c:pt>
                <c:pt idx="761">
                  <c:v>22.9</c:v>
                </c:pt>
                <c:pt idx="762">
                  <c:v>22.9</c:v>
                </c:pt>
                <c:pt idx="763">
                  <c:v>22.9</c:v>
                </c:pt>
                <c:pt idx="764">
                  <c:v>22.9</c:v>
                </c:pt>
                <c:pt idx="765">
                  <c:v>22.9</c:v>
                </c:pt>
                <c:pt idx="766">
                  <c:v>22.9</c:v>
                </c:pt>
                <c:pt idx="767">
                  <c:v>22.9</c:v>
                </c:pt>
                <c:pt idx="768">
                  <c:v>22.9</c:v>
                </c:pt>
                <c:pt idx="769">
                  <c:v>22.9</c:v>
                </c:pt>
                <c:pt idx="770">
                  <c:v>22.9</c:v>
                </c:pt>
                <c:pt idx="771">
                  <c:v>22.9</c:v>
                </c:pt>
                <c:pt idx="772">
                  <c:v>22.9</c:v>
                </c:pt>
                <c:pt idx="773">
                  <c:v>22.9</c:v>
                </c:pt>
                <c:pt idx="774">
                  <c:v>22.9</c:v>
                </c:pt>
                <c:pt idx="775">
                  <c:v>22.9</c:v>
                </c:pt>
                <c:pt idx="776">
                  <c:v>22.9</c:v>
                </c:pt>
                <c:pt idx="777">
                  <c:v>22.9</c:v>
                </c:pt>
                <c:pt idx="778">
                  <c:v>22.9</c:v>
                </c:pt>
                <c:pt idx="779">
                  <c:v>22.9</c:v>
                </c:pt>
                <c:pt idx="780">
                  <c:v>22.9</c:v>
                </c:pt>
                <c:pt idx="781">
                  <c:v>22.9</c:v>
                </c:pt>
                <c:pt idx="782">
                  <c:v>22.9</c:v>
                </c:pt>
                <c:pt idx="783">
                  <c:v>22.9</c:v>
                </c:pt>
                <c:pt idx="784">
                  <c:v>22.9</c:v>
                </c:pt>
                <c:pt idx="785">
                  <c:v>22.9</c:v>
                </c:pt>
                <c:pt idx="786">
                  <c:v>22.9</c:v>
                </c:pt>
                <c:pt idx="787">
                  <c:v>22.9</c:v>
                </c:pt>
                <c:pt idx="788">
                  <c:v>22.9</c:v>
                </c:pt>
                <c:pt idx="789">
                  <c:v>22.9</c:v>
                </c:pt>
                <c:pt idx="790">
                  <c:v>42.9</c:v>
                </c:pt>
                <c:pt idx="791">
                  <c:v>42.9</c:v>
                </c:pt>
                <c:pt idx="792">
                  <c:v>42.9</c:v>
                </c:pt>
                <c:pt idx="793">
                  <c:v>42.9</c:v>
                </c:pt>
                <c:pt idx="794">
                  <c:v>42.9</c:v>
                </c:pt>
                <c:pt idx="795">
                  <c:v>42.9</c:v>
                </c:pt>
                <c:pt idx="796">
                  <c:v>42.9</c:v>
                </c:pt>
                <c:pt idx="797">
                  <c:v>42.9</c:v>
                </c:pt>
                <c:pt idx="798">
                  <c:v>42.9</c:v>
                </c:pt>
                <c:pt idx="799">
                  <c:v>42.9</c:v>
                </c:pt>
                <c:pt idx="800">
                  <c:v>42.9</c:v>
                </c:pt>
                <c:pt idx="801">
                  <c:v>42.9</c:v>
                </c:pt>
                <c:pt idx="802">
                  <c:v>42.9</c:v>
                </c:pt>
                <c:pt idx="803">
                  <c:v>42.9</c:v>
                </c:pt>
                <c:pt idx="804">
                  <c:v>42.9</c:v>
                </c:pt>
                <c:pt idx="805">
                  <c:v>42.9</c:v>
                </c:pt>
                <c:pt idx="806">
                  <c:v>42.9</c:v>
                </c:pt>
                <c:pt idx="807">
                  <c:v>42.9</c:v>
                </c:pt>
                <c:pt idx="808">
                  <c:v>42.9</c:v>
                </c:pt>
                <c:pt idx="809">
                  <c:v>42.9</c:v>
                </c:pt>
                <c:pt idx="810">
                  <c:v>42.9</c:v>
                </c:pt>
                <c:pt idx="811">
                  <c:v>42.9</c:v>
                </c:pt>
                <c:pt idx="812">
                  <c:v>42.9</c:v>
                </c:pt>
                <c:pt idx="813">
                  <c:v>42.9</c:v>
                </c:pt>
                <c:pt idx="814">
                  <c:v>42.9</c:v>
                </c:pt>
                <c:pt idx="815">
                  <c:v>42.9</c:v>
                </c:pt>
                <c:pt idx="816">
                  <c:v>42.9</c:v>
                </c:pt>
                <c:pt idx="817">
                  <c:v>42.9</c:v>
                </c:pt>
                <c:pt idx="818">
                  <c:v>42.9</c:v>
                </c:pt>
                <c:pt idx="819">
                  <c:v>42.9</c:v>
                </c:pt>
                <c:pt idx="820">
                  <c:v>42.9</c:v>
                </c:pt>
                <c:pt idx="821">
                  <c:v>37</c:v>
                </c:pt>
                <c:pt idx="822">
                  <c:v>37</c:v>
                </c:pt>
                <c:pt idx="823">
                  <c:v>37</c:v>
                </c:pt>
                <c:pt idx="824">
                  <c:v>37</c:v>
                </c:pt>
                <c:pt idx="825">
                  <c:v>37</c:v>
                </c:pt>
                <c:pt idx="826">
                  <c:v>37</c:v>
                </c:pt>
                <c:pt idx="827">
                  <c:v>37</c:v>
                </c:pt>
                <c:pt idx="828">
                  <c:v>37</c:v>
                </c:pt>
                <c:pt idx="829">
                  <c:v>37</c:v>
                </c:pt>
                <c:pt idx="830">
                  <c:v>37</c:v>
                </c:pt>
                <c:pt idx="831">
                  <c:v>37</c:v>
                </c:pt>
                <c:pt idx="832">
                  <c:v>37</c:v>
                </c:pt>
                <c:pt idx="833">
                  <c:v>37</c:v>
                </c:pt>
                <c:pt idx="834">
                  <c:v>37</c:v>
                </c:pt>
                <c:pt idx="835">
                  <c:v>37</c:v>
                </c:pt>
                <c:pt idx="836">
                  <c:v>37</c:v>
                </c:pt>
                <c:pt idx="837">
                  <c:v>37</c:v>
                </c:pt>
                <c:pt idx="838">
                  <c:v>37</c:v>
                </c:pt>
                <c:pt idx="839">
                  <c:v>37</c:v>
                </c:pt>
                <c:pt idx="840">
                  <c:v>37</c:v>
                </c:pt>
                <c:pt idx="841">
                  <c:v>37</c:v>
                </c:pt>
                <c:pt idx="842">
                  <c:v>37</c:v>
                </c:pt>
                <c:pt idx="843">
                  <c:v>37</c:v>
                </c:pt>
                <c:pt idx="844">
                  <c:v>37</c:v>
                </c:pt>
                <c:pt idx="845">
                  <c:v>37</c:v>
                </c:pt>
                <c:pt idx="846">
                  <c:v>37</c:v>
                </c:pt>
                <c:pt idx="847">
                  <c:v>37</c:v>
                </c:pt>
                <c:pt idx="848">
                  <c:v>37</c:v>
                </c:pt>
                <c:pt idx="849">
                  <c:v>37</c:v>
                </c:pt>
                <c:pt idx="850">
                  <c:v>37</c:v>
                </c:pt>
                <c:pt idx="851">
                  <c:v>19.399999999999999</c:v>
                </c:pt>
                <c:pt idx="852">
                  <c:v>19.399999999999999</c:v>
                </c:pt>
                <c:pt idx="853">
                  <c:v>19.399999999999999</c:v>
                </c:pt>
                <c:pt idx="854">
                  <c:v>19.399999999999999</c:v>
                </c:pt>
                <c:pt idx="855">
                  <c:v>19.399999999999999</c:v>
                </c:pt>
                <c:pt idx="856">
                  <c:v>19.399999999999999</c:v>
                </c:pt>
                <c:pt idx="857">
                  <c:v>19.399999999999999</c:v>
                </c:pt>
                <c:pt idx="858">
                  <c:v>19.399999999999999</c:v>
                </c:pt>
                <c:pt idx="859">
                  <c:v>19.399999999999999</c:v>
                </c:pt>
                <c:pt idx="860">
                  <c:v>19.399999999999999</c:v>
                </c:pt>
                <c:pt idx="861">
                  <c:v>19.399999999999999</c:v>
                </c:pt>
                <c:pt idx="862">
                  <c:v>19.399999999999999</c:v>
                </c:pt>
                <c:pt idx="863">
                  <c:v>19.399999999999999</c:v>
                </c:pt>
                <c:pt idx="864">
                  <c:v>19.399999999999999</c:v>
                </c:pt>
                <c:pt idx="865">
                  <c:v>19.399999999999999</c:v>
                </c:pt>
                <c:pt idx="866">
                  <c:v>19.399999999999999</c:v>
                </c:pt>
                <c:pt idx="867">
                  <c:v>19.399999999999999</c:v>
                </c:pt>
                <c:pt idx="868">
                  <c:v>19.399999999999999</c:v>
                </c:pt>
                <c:pt idx="869">
                  <c:v>19.399999999999999</c:v>
                </c:pt>
                <c:pt idx="870">
                  <c:v>19.399999999999999</c:v>
                </c:pt>
                <c:pt idx="871">
                  <c:v>19.399999999999999</c:v>
                </c:pt>
                <c:pt idx="872">
                  <c:v>19.399999999999999</c:v>
                </c:pt>
                <c:pt idx="873">
                  <c:v>19.399999999999999</c:v>
                </c:pt>
                <c:pt idx="874">
                  <c:v>19.399999999999999</c:v>
                </c:pt>
                <c:pt idx="875">
                  <c:v>19.399999999999999</c:v>
                </c:pt>
                <c:pt idx="876">
                  <c:v>19.399999999999999</c:v>
                </c:pt>
                <c:pt idx="877">
                  <c:v>19.399999999999999</c:v>
                </c:pt>
                <c:pt idx="878">
                  <c:v>19.399999999999999</c:v>
                </c:pt>
                <c:pt idx="879">
                  <c:v>19.399999999999999</c:v>
                </c:pt>
                <c:pt idx="880">
                  <c:v>19.399999999999999</c:v>
                </c:pt>
                <c:pt idx="881">
                  <c:v>19.399999999999999</c:v>
                </c:pt>
                <c:pt idx="882">
                  <c:v>16.399999999999999</c:v>
                </c:pt>
                <c:pt idx="883">
                  <c:v>16.399999999999999</c:v>
                </c:pt>
                <c:pt idx="884">
                  <c:v>16.399999999999999</c:v>
                </c:pt>
                <c:pt idx="885">
                  <c:v>16.399999999999999</c:v>
                </c:pt>
                <c:pt idx="886">
                  <c:v>16.399999999999999</c:v>
                </c:pt>
                <c:pt idx="887">
                  <c:v>16.399999999999999</c:v>
                </c:pt>
                <c:pt idx="888">
                  <c:v>16.399999999999999</c:v>
                </c:pt>
                <c:pt idx="889">
                  <c:v>16.399999999999999</c:v>
                </c:pt>
                <c:pt idx="890">
                  <c:v>16.399999999999999</c:v>
                </c:pt>
                <c:pt idx="891">
                  <c:v>16.399999999999999</c:v>
                </c:pt>
                <c:pt idx="892">
                  <c:v>16.399999999999999</c:v>
                </c:pt>
                <c:pt idx="893">
                  <c:v>16.399999999999999</c:v>
                </c:pt>
                <c:pt idx="894">
                  <c:v>16.399999999999999</c:v>
                </c:pt>
                <c:pt idx="895">
                  <c:v>16.399999999999999</c:v>
                </c:pt>
                <c:pt idx="896">
                  <c:v>16.399999999999999</c:v>
                </c:pt>
                <c:pt idx="897">
                  <c:v>16.399999999999999</c:v>
                </c:pt>
                <c:pt idx="898">
                  <c:v>16.399999999999999</c:v>
                </c:pt>
                <c:pt idx="899">
                  <c:v>16.399999999999999</c:v>
                </c:pt>
                <c:pt idx="900">
                  <c:v>16.399999999999999</c:v>
                </c:pt>
                <c:pt idx="901">
                  <c:v>16.399999999999999</c:v>
                </c:pt>
                <c:pt idx="902">
                  <c:v>16.399999999999999</c:v>
                </c:pt>
                <c:pt idx="903">
                  <c:v>16.399999999999999</c:v>
                </c:pt>
                <c:pt idx="904">
                  <c:v>16.399999999999999</c:v>
                </c:pt>
                <c:pt idx="905">
                  <c:v>16.399999999999999</c:v>
                </c:pt>
                <c:pt idx="906">
                  <c:v>16.399999999999999</c:v>
                </c:pt>
                <c:pt idx="907">
                  <c:v>16.399999999999999</c:v>
                </c:pt>
                <c:pt idx="908">
                  <c:v>16.399999999999999</c:v>
                </c:pt>
                <c:pt idx="909">
                  <c:v>16.399999999999999</c:v>
                </c:pt>
                <c:pt idx="910">
                  <c:v>16.399999999999999</c:v>
                </c:pt>
                <c:pt idx="911">
                  <c:v>16.399999999999999</c:v>
                </c:pt>
                <c:pt idx="912">
                  <c:v>15.5</c:v>
                </c:pt>
                <c:pt idx="913">
                  <c:v>15.5</c:v>
                </c:pt>
                <c:pt idx="914">
                  <c:v>15.5</c:v>
                </c:pt>
                <c:pt idx="915">
                  <c:v>15.5</c:v>
                </c:pt>
                <c:pt idx="916">
                  <c:v>15.5</c:v>
                </c:pt>
                <c:pt idx="917">
                  <c:v>15.5</c:v>
                </c:pt>
                <c:pt idx="918">
                  <c:v>15.5</c:v>
                </c:pt>
                <c:pt idx="919">
                  <c:v>15.5</c:v>
                </c:pt>
                <c:pt idx="920">
                  <c:v>15.5</c:v>
                </c:pt>
                <c:pt idx="921">
                  <c:v>15.5</c:v>
                </c:pt>
                <c:pt idx="922">
                  <c:v>15.5</c:v>
                </c:pt>
                <c:pt idx="923">
                  <c:v>15.5</c:v>
                </c:pt>
                <c:pt idx="924">
                  <c:v>15.5</c:v>
                </c:pt>
                <c:pt idx="925">
                  <c:v>15.5</c:v>
                </c:pt>
                <c:pt idx="926">
                  <c:v>15.5</c:v>
                </c:pt>
                <c:pt idx="927">
                  <c:v>15.5</c:v>
                </c:pt>
                <c:pt idx="928">
                  <c:v>15.5</c:v>
                </c:pt>
                <c:pt idx="929">
                  <c:v>15.5</c:v>
                </c:pt>
                <c:pt idx="930">
                  <c:v>15.5</c:v>
                </c:pt>
                <c:pt idx="931">
                  <c:v>15.5</c:v>
                </c:pt>
                <c:pt idx="932">
                  <c:v>15.5</c:v>
                </c:pt>
                <c:pt idx="933">
                  <c:v>15.5</c:v>
                </c:pt>
                <c:pt idx="934">
                  <c:v>15.5</c:v>
                </c:pt>
                <c:pt idx="935">
                  <c:v>15.5</c:v>
                </c:pt>
                <c:pt idx="936">
                  <c:v>15.5</c:v>
                </c:pt>
                <c:pt idx="937">
                  <c:v>15.5</c:v>
                </c:pt>
                <c:pt idx="938">
                  <c:v>15.5</c:v>
                </c:pt>
                <c:pt idx="939">
                  <c:v>15.5</c:v>
                </c:pt>
                <c:pt idx="940">
                  <c:v>15.5</c:v>
                </c:pt>
                <c:pt idx="941">
                  <c:v>15.5</c:v>
                </c:pt>
                <c:pt idx="942">
                  <c:v>15.5</c:v>
                </c:pt>
                <c:pt idx="943">
                  <c:v>19.5</c:v>
                </c:pt>
                <c:pt idx="944">
                  <c:v>19.5</c:v>
                </c:pt>
                <c:pt idx="945">
                  <c:v>19.5</c:v>
                </c:pt>
                <c:pt idx="946">
                  <c:v>19.5</c:v>
                </c:pt>
                <c:pt idx="947">
                  <c:v>19.5</c:v>
                </c:pt>
                <c:pt idx="948">
                  <c:v>19.5</c:v>
                </c:pt>
                <c:pt idx="949">
                  <c:v>19.5</c:v>
                </c:pt>
                <c:pt idx="950">
                  <c:v>19.5</c:v>
                </c:pt>
                <c:pt idx="951">
                  <c:v>19.5</c:v>
                </c:pt>
                <c:pt idx="952">
                  <c:v>19.5</c:v>
                </c:pt>
                <c:pt idx="953">
                  <c:v>19.5</c:v>
                </c:pt>
                <c:pt idx="954">
                  <c:v>19.5</c:v>
                </c:pt>
                <c:pt idx="955">
                  <c:v>19.5</c:v>
                </c:pt>
                <c:pt idx="956">
                  <c:v>19.5</c:v>
                </c:pt>
                <c:pt idx="957">
                  <c:v>19.5</c:v>
                </c:pt>
                <c:pt idx="958">
                  <c:v>19.5</c:v>
                </c:pt>
                <c:pt idx="959">
                  <c:v>19.5</c:v>
                </c:pt>
                <c:pt idx="960">
                  <c:v>19.5</c:v>
                </c:pt>
                <c:pt idx="961">
                  <c:v>19.5</c:v>
                </c:pt>
                <c:pt idx="962">
                  <c:v>19.5</c:v>
                </c:pt>
                <c:pt idx="963">
                  <c:v>19.5</c:v>
                </c:pt>
                <c:pt idx="964">
                  <c:v>19.5</c:v>
                </c:pt>
                <c:pt idx="965">
                  <c:v>19.5</c:v>
                </c:pt>
                <c:pt idx="966">
                  <c:v>19.5</c:v>
                </c:pt>
                <c:pt idx="967">
                  <c:v>19.5</c:v>
                </c:pt>
                <c:pt idx="968">
                  <c:v>19.5</c:v>
                </c:pt>
                <c:pt idx="969">
                  <c:v>19.5</c:v>
                </c:pt>
                <c:pt idx="970">
                  <c:v>19.5</c:v>
                </c:pt>
                <c:pt idx="971">
                  <c:v>19.5</c:v>
                </c:pt>
                <c:pt idx="972">
                  <c:v>19.5</c:v>
                </c:pt>
                <c:pt idx="973">
                  <c:v>19.5</c:v>
                </c:pt>
                <c:pt idx="974">
                  <c:v>15</c:v>
                </c:pt>
                <c:pt idx="975">
                  <c:v>15</c:v>
                </c:pt>
                <c:pt idx="976">
                  <c:v>15</c:v>
                </c:pt>
                <c:pt idx="977">
                  <c:v>15</c:v>
                </c:pt>
                <c:pt idx="978">
                  <c:v>15</c:v>
                </c:pt>
                <c:pt idx="979">
                  <c:v>15</c:v>
                </c:pt>
                <c:pt idx="980">
                  <c:v>15</c:v>
                </c:pt>
                <c:pt idx="981">
                  <c:v>15</c:v>
                </c:pt>
                <c:pt idx="982">
                  <c:v>15</c:v>
                </c:pt>
                <c:pt idx="983">
                  <c:v>15</c:v>
                </c:pt>
                <c:pt idx="984">
                  <c:v>15</c:v>
                </c:pt>
                <c:pt idx="985">
                  <c:v>15</c:v>
                </c:pt>
                <c:pt idx="986">
                  <c:v>15</c:v>
                </c:pt>
                <c:pt idx="987">
                  <c:v>15</c:v>
                </c:pt>
                <c:pt idx="988">
                  <c:v>15</c:v>
                </c:pt>
                <c:pt idx="989">
                  <c:v>15</c:v>
                </c:pt>
                <c:pt idx="990">
                  <c:v>15</c:v>
                </c:pt>
                <c:pt idx="991">
                  <c:v>15</c:v>
                </c:pt>
                <c:pt idx="992">
                  <c:v>15</c:v>
                </c:pt>
                <c:pt idx="993">
                  <c:v>15</c:v>
                </c:pt>
                <c:pt idx="994">
                  <c:v>15</c:v>
                </c:pt>
                <c:pt idx="995">
                  <c:v>15</c:v>
                </c:pt>
                <c:pt idx="996">
                  <c:v>15</c:v>
                </c:pt>
                <c:pt idx="997">
                  <c:v>15</c:v>
                </c:pt>
                <c:pt idx="998">
                  <c:v>15</c:v>
                </c:pt>
                <c:pt idx="999">
                  <c:v>15</c:v>
                </c:pt>
                <c:pt idx="1000">
                  <c:v>15</c:v>
                </c:pt>
                <c:pt idx="1001">
                  <c:v>15</c:v>
                </c:pt>
                <c:pt idx="1002">
                  <c:v>15</c:v>
                </c:pt>
                <c:pt idx="1003">
                  <c:v>15</c:v>
                </c:pt>
                <c:pt idx="1004">
                  <c:v>23.4</c:v>
                </c:pt>
                <c:pt idx="1005">
                  <c:v>23.4</c:v>
                </c:pt>
                <c:pt idx="1006">
                  <c:v>23.4</c:v>
                </c:pt>
                <c:pt idx="1007">
                  <c:v>23.4</c:v>
                </c:pt>
                <c:pt idx="1008">
                  <c:v>23.4</c:v>
                </c:pt>
                <c:pt idx="1009">
                  <c:v>23.4</c:v>
                </c:pt>
                <c:pt idx="1010">
                  <c:v>23.4</c:v>
                </c:pt>
                <c:pt idx="1011">
                  <c:v>23.4</c:v>
                </c:pt>
                <c:pt idx="1012">
                  <c:v>23.4</c:v>
                </c:pt>
                <c:pt idx="1013">
                  <c:v>23.4</c:v>
                </c:pt>
                <c:pt idx="1014">
                  <c:v>23.4</c:v>
                </c:pt>
                <c:pt idx="1015">
                  <c:v>23.4</c:v>
                </c:pt>
                <c:pt idx="1016">
                  <c:v>23.4</c:v>
                </c:pt>
                <c:pt idx="1017">
                  <c:v>23.4</c:v>
                </c:pt>
                <c:pt idx="1018">
                  <c:v>23.4</c:v>
                </c:pt>
                <c:pt idx="1019">
                  <c:v>23.4</c:v>
                </c:pt>
                <c:pt idx="1020">
                  <c:v>23.4</c:v>
                </c:pt>
                <c:pt idx="1021">
                  <c:v>23.4</c:v>
                </c:pt>
                <c:pt idx="1022">
                  <c:v>23.4</c:v>
                </c:pt>
                <c:pt idx="1023">
                  <c:v>23.4</c:v>
                </c:pt>
                <c:pt idx="1024">
                  <c:v>23.4</c:v>
                </c:pt>
                <c:pt idx="1025">
                  <c:v>23.4</c:v>
                </c:pt>
                <c:pt idx="1026">
                  <c:v>23.4</c:v>
                </c:pt>
                <c:pt idx="1027">
                  <c:v>23.4</c:v>
                </c:pt>
                <c:pt idx="1028">
                  <c:v>23.4</c:v>
                </c:pt>
                <c:pt idx="1029">
                  <c:v>23.4</c:v>
                </c:pt>
                <c:pt idx="1030">
                  <c:v>23.4</c:v>
                </c:pt>
                <c:pt idx="1031">
                  <c:v>23.4</c:v>
                </c:pt>
                <c:pt idx="1032">
                  <c:v>23.4</c:v>
                </c:pt>
                <c:pt idx="1033">
                  <c:v>23.4</c:v>
                </c:pt>
                <c:pt idx="1034">
                  <c:v>23.4</c:v>
                </c:pt>
                <c:pt idx="1035">
                  <c:v>15.9</c:v>
                </c:pt>
                <c:pt idx="1036">
                  <c:v>15.9</c:v>
                </c:pt>
                <c:pt idx="1037">
                  <c:v>15.9</c:v>
                </c:pt>
                <c:pt idx="1038">
                  <c:v>15.9</c:v>
                </c:pt>
                <c:pt idx="1039">
                  <c:v>15.9</c:v>
                </c:pt>
                <c:pt idx="1040">
                  <c:v>15.9</c:v>
                </c:pt>
                <c:pt idx="1041">
                  <c:v>15.9</c:v>
                </c:pt>
                <c:pt idx="1042">
                  <c:v>15.9</c:v>
                </c:pt>
                <c:pt idx="1043">
                  <c:v>15.9</c:v>
                </c:pt>
                <c:pt idx="1044">
                  <c:v>15.9</c:v>
                </c:pt>
                <c:pt idx="1045">
                  <c:v>15.9</c:v>
                </c:pt>
                <c:pt idx="1046">
                  <c:v>15.9</c:v>
                </c:pt>
                <c:pt idx="1047">
                  <c:v>15.9</c:v>
                </c:pt>
                <c:pt idx="1048">
                  <c:v>15.9</c:v>
                </c:pt>
                <c:pt idx="1049">
                  <c:v>15.9</c:v>
                </c:pt>
                <c:pt idx="1050">
                  <c:v>15.9</c:v>
                </c:pt>
                <c:pt idx="1051">
                  <c:v>15.9</c:v>
                </c:pt>
                <c:pt idx="1052">
                  <c:v>15.9</c:v>
                </c:pt>
                <c:pt idx="1053">
                  <c:v>15.9</c:v>
                </c:pt>
                <c:pt idx="1054">
                  <c:v>15.9</c:v>
                </c:pt>
                <c:pt idx="1055">
                  <c:v>15.9</c:v>
                </c:pt>
                <c:pt idx="1056">
                  <c:v>15.9</c:v>
                </c:pt>
                <c:pt idx="1057">
                  <c:v>15.9</c:v>
                </c:pt>
                <c:pt idx="1058">
                  <c:v>15.9</c:v>
                </c:pt>
                <c:pt idx="1059">
                  <c:v>15.9</c:v>
                </c:pt>
                <c:pt idx="1060">
                  <c:v>15.9</c:v>
                </c:pt>
                <c:pt idx="1061">
                  <c:v>15.9</c:v>
                </c:pt>
                <c:pt idx="1062">
                  <c:v>15.9</c:v>
                </c:pt>
                <c:pt idx="1063">
                  <c:v>15.9</c:v>
                </c:pt>
                <c:pt idx="1064">
                  <c:v>15.9</c:v>
                </c:pt>
                <c:pt idx="1065">
                  <c:v>18</c:v>
                </c:pt>
                <c:pt idx="1066">
                  <c:v>18</c:v>
                </c:pt>
                <c:pt idx="1067">
                  <c:v>18</c:v>
                </c:pt>
                <c:pt idx="1068">
                  <c:v>18</c:v>
                </c:pt>
                <c:pt idx="1069">
                  <c:v>18</c:v>
                </c:pt>
                <c:pt idx="1070">
                  <c:v>18</c:v>
                </c:pt>
                <c:pt idx="1071">
                  <c:v>18</c:v>
                </c:pt>
                <c:pt idx="1072">
                  <c:v>18</c:v>
                </c:pt>
                <c:pt idx="1073">
                  <c:v>18</c:v>
                </c:pt>
                <c:pt idx="1074">
                  <c:v>18</c:v>
                </c:pt>
                <c:pt idx="1075">
                  <c:v>18</c:v>
                </c:pt>
                <c:pt idx="1076">
                  <c:v>18</c:v>
                </c:pt>
                <c:pt idx="1077">
                  <c:v>18</c:v>
                </c:pt>
                <c:pt idx="1078">
                  <c:v>18</c:v>
                </c:pt>
                <c:pt idx="1079">
                  <c:v>18</c:v>
                </c:pt>
                <c:pt idx="1080">
                  <c:v>18</c:v>
                </c:pt>
                <c:pt idx="1081">
                  <c:v>18</c:v>
                </c:pt>
                <c:pt idx="1082">
                  <c:v>18</c:v>
                </c:pt>
                <c:pt idx="1083">
                  <c:v>18</c:v>
                </c:pt>
                <c:pt idx="1084">
                  <c:v>18</c:v>
                </c:pt>
                <c:pt idx="1085">
                  <c:v>18</c:v>
                </c:pt>
                <c:pt idx="1086">
                  <c:v>18</c:v>
                </c:pt>
                <c:pt idx="1087">
                  <c:v>18</c:v>
                </c:pt>
                <c:pt idx="1088">
                  <c:v>18</c:v>
                </c:pt>
                <c:pt idx="1089">
                  <c:v>18</c:v>
                </c:pt>
                <c:pt idx="1090">
                  <c:v>18</c:v>
                </c:pt>
                <c:pt idx="1091">
                  <c:v>18</c:v>
                </c:pt>
                <c:pt idx="1092">
                  <c:v>18</c:v>
                </c:pt>
                <c:pt idx="1093">
                  <c:v>18</c:v>
                </c:pt>
                <c:pt idx="1094">
                  <c:v>18</c:v>
                </c:pt>
                <c:pt idx="1095">
                  <c:v>18</c:v>
                </c:pt>
                <c:pt idx="1096">
                  <c:v>20.7</c:v>
                </c:pt>
                <c:pt idx="1097">
                  <c:v>20.7</c:v>
                </c:pt>
                <c:pt idx="1098">
                  <c:v>20.7</c:v>
                </c:pt>
                <c:pt idx="1099">
                  <c:v>20.7</c:v>
                </c:pt>
                <c:pt idx="1100">
                  <c:v>20.7</c:v>
                </c:pt>
                <c:pt idx="1101">
                  <c:v>20.7</c:v>
                </c:pt>
                <c:pt idx="1102">
                  <c:v>20.7</c:v>
                </c:pt>
                <c:pt idx="1103">
                  <c:v>20.7</c:v>
                </c:pt>
                <c:pt idx="1104">
                  <c:v>20.7</c:v>
                </c:pt>
                <c:pt idx="1105">
                  <c:v>20.7</c:v>
                </c:pt>
                <c:pt idx="1106">
                  <c:v>20.7</c:v>
                </c:pt>
                <c:pt idx="1107">
                  <c:v>20.7</c:v>
                </c:pt>
                <c:pt idx="1108">
                  <c:v>20.7</c:v>
                </c:pt>
                <c:pt idx="1109">
                  <c:v>20.7</c:v>
                </c:pt>
                <c:pt idx="1110">
                  <c:v>20.7</c:v>
                </c:pt>
                <c:pt idx="1111">
                  <c:v>20.7</c:v>
                </c:pt>
                <c:pt idx="1112">
                  <c:v>20.7</c:v>
                </c:pt>
                <c:pt idx="1113">
                  <c:v>20.7</c:v>
                </c:pt>
                <c:pt idx="1114">
                  <c:v>20.7</c:v>
                </c:pt>
                <c:pt idx="1115">
                  <c:v>20.7</c:v>
                </c:pt>
                <c:pt idx="1116">
                  <c:v>20.7</c:v>
                </c:pt>
                <c:pt idx="1117">
                  <c:v>20.7</c:v>
                </c:pt>
                <c:pt idx="1118">
                  <c:v>20.7</c:v>
                </c:pt>
                <c:pt idx="1119">
                  <c:v>20.7</c:v>
                </c:pt>
                <c:pt idx="1120">
                  <c:v>20.7</c:v>
                </c:pt>
                <c:pt idx="1121">
                  <c:v>20.7</c:v>
                </c:pt>
                <c:pt idx="1122">
                  <c:v>20.7</c:v>
                </c:pt>
                <c:pt idx="1123">
                  <c:v>20.7</c:v>
                </c:pt>
                <c:pt idx="1124">
                  <c:v>20.7</c:v>
                </c:pt>
                <c:pt idx="1125">
                  <c:v>20.7</c:v>
                </c:pt>
                <c:pt idx="1126">
                  <c:v>20.7</c:v>
                </c:pt>
                <c:pt idx="1127">
                  <c:v>22.9</c:v>
                </c:pt>
                <c:pt idx="1128">
                  <c:v>22.9</c:v>
                </c:pt>
                <c:pt idx="1129">
                  <c:v>22.9</c:v>
                </c:pt>
                <c:pt idx="1130">
                  <c:v>22.9</c:v>
                </c:pt>
                <c:pt idx="1131">
                  <c:v>22.9</c:v>
                </c:pt>
                <c:pt idx="1132">
                  <c:v>22.9</c:v>
                </c:pt>
                <c:pt idx="1133">
                  <c:v>22.9</c:v>
                </c:pt>
                <c:pt idx="1134">
                  <c:v>22.9</c:v>
                </c:pt>
                <c:pt idx="1135">
                  <c:v>22.9</c:v>
                </c:pt>
                <c:pt idx="1136">
                  <c:v>22.9</c:v>
                </c:pt>
                <c:pt idx="1137">
                  <c:v>22.9</c:v>
                </c:pt>
                <c:pt idx="1138">
                  <c:v>22.9</c:v>
                </c:pt>
                <c:pt idx="1139">
                  <c:v>22.9</c:v>
                </c:pt>
                <c:pt idx="1140">
                  <c:v>22.9</c:v>
                </c:pt>
                <c:pt idx="1141">
                  <c:v>22.9</c:v>
                </c:pt>
                <c:pt idx="1142">
                  <c:v>22.9</c:v>
                </c:pt>
                <c:pt idx="1143">
                  <c:v>22.9</c:v>
                </c:pt>
                <c:pt idx="1144">
                  <c:v>22.9</c:v>
                </c:pt>
                <c:pt idx="1145">
                  <c:v>22.9</c:v>
                </c:pt>
                <c:pt idx="1146">
                  <c:v>22.9</c:v>
                </c:pt>
                <c:pt idx="1147">
                  <c:v>22.9</c:v>
                </c:pt>
                <c:pt idx="1148">
                  <c:v>22.9</c:v>
                </c:pt>
                <c:pt idx="1149">
                  <c:v>22.9</c:v>
                </c:pt>
                <c:pt idx="1150">
                  <c:v>22.9</c:v>
                </c:pt>
                <c:pt idx="1151">
                  <c:v>22.9</c:v>
                </c:pt>
                <c:pt idx="1152">
                  <c:v>22.9</c:v>
                </c:pt>
                <c:pt idx="1153">
                  <c:v>22.9</c:v>
                </c:pt>
                <c:pt idx="1154">
                  <c:v>22.9</c:v>
                </c:pt>
                <c:pt idx="1155">
                  <c:v>42.9</c:v>
                </c:pt>
                <c:pt idx="1156">
                  <c:v>42.9</c:v>
                </c:pt>
                <c:pt idx="1157">
                  <c:v>42.9</c:v>
                </c:pt>
                <c:pt idx="1158">
                  <c:v>42.9</c:v>
                </c:pt>
                <c:pt idx="1159">
                  <c:v>42.9</c:v>
                </c:pt>
                <c:pt idx="1160">
                  <c:v>42.9</c:v>
                </c:pt>
                <c:pt idx="1161">
                  <c:v>42.9</c:v>
                </c:pt>
                <c:pt idx="1162">
                  <c:v>42.9</c:v>
                </c:pt>
                <c:pt idx="1163">
                  <c:v>42.9</c:v>
                </c:pt>
                <c:pt idx="1164">
                  <c:v>42.9</c:v>
                </c:pt>
                <c:pt idx="1165">
                  <c:v>42.9</c:v>
                </c:pt>
                <c:pt idx="1166">
                  <c:v>42.9</c:v>
                </c:pt>
                <c:pt idx="1167">
                  <c:v>42.9</c:v>
                </c:pt>
                <c:pt idx="1168">
                  <c:v>42.9</c:v>
                </c:pt>
                <c:pt idx="1169">
                  <c:v>42.9</c:v>
                </c:pt>
                <c:pt idx="1170">
                  <c:v>42.9</c:v>
                </c:pt>
                <c:pt idx="1171">
                  <c:v>42.9</c:v>
                </c:pt>
                <c:pt idx="1172">
                  <c:v>42.9</c:v>
                </c:pt>
                <c:pt idx="1173">
                  <c:v>42.9</c:v>
                </c:pt>
                <c:pt idx="1174">
                  <c:v>42.9</c:v>
                </c:pt>
                <c:pt idx="1175">
                  <c:v>42.9</c:v>
                </c:pt>
                <c:pt idx="1176">
                  <c:v>42.9</c:v>
                </c:pt>
                <c:pt idx="1177">
                  <c:v>42.9</c:v>
                </c:pt>
                <c:pt idx="1178">
                  <c:v>42.9</c:v>
                </c:pt>
                <c:pt idx="1179">
                  <c:v>42.9</c:v>
                </c:pt>
                <c:pt idx="1180">
                  <c:v>42.9</c:v>
                </c:pt>
                <c:pt idx="1181">
                  <c:v>42.9</c:v>
                </c:pt>
                <c:pt idx="1182">
                  <c:v>42.9</c:v>
                </c:pt>
                <c:pt idx="1183">
                  <c:v>42.9</c:v>
                </c:pt>
                <c:pt idx="1184">
                  <c:v>42.9</c:v>
                </c:pt>
                <c:pt idx="1185">
                  <c:v>42.9</c:v>
                </c:pt>
                <c:pt idx="1186">
                  <c:v>37</c:v>
                </c:pt>
                <c:pt idx="1187">
                  <c:v>37</c:v>
                </c:pt>
                <c:pt idx="1188">
                  <c:v>37</c:v>
                </c:pt>
                <c:pt idx="1189">
                  <c:v>37</c:v>
                </c:pt>
                <c:pt idx="1190">
                  <c:v>37</c:v>
                </c:pt>
                <c:pt idx="1191">
                  <c:v>37</c:v>
                </c:pt>
                <c:pt idx="1192">
                  <c:v>37</c:v>
                </c:pt>
                <c:pt idx="1193">
                  <c:v>37</c:v>
                </c:pt>
                <c:pt idx="1194">
                  <c:v>37</c:v>
                </c:pt>
                <c:pt idx="1195">
                  <c:v>37</c:v>
                </c:pt>
                <c:pt idx="1196">
                  <c:v>37</c:v>
                </c:pt>
                <c:pt idx="1197">
                  <c:v>37</c:v>
                </c:pt>
                <c:pt idx="1198">
                  <c:v>37</c:v>
                </c:pt>
                <c:pt idx="1199">
                  <c:v>37</c:v>
                </c:pt>
                <c:pt idx="1200">
                  <c:v>37</c:v>
                </c:pt>
                <c:pt idx="1201">
                  <c:v>37</c:v>
                </c:pt>
                <c:pt idx="1202">
                  <c:v>37</c:v>
                </c:pt>
                <c:pt idx="1203">
                  <c:v>37</c:v>
                </c:pt>
                <c:pt idx="1204">
                  <c:v>37</c:v>
                </c:pt>
                <c:pt idx="1205">
                  <c:v>37</c:v>
                </c:pt>
                <c:pt idx="1206">
                  <c:v>37</c:v>
                </c:pt>
                <c:pt idx="1207">
                  <c:v>37</c:v>
                </c:pt>
                <c:pt idx="1208">
                  <c:v>37</c:v>
                </c:pt>
                <c:pt idx="1209">
                  <c:v>37</c:v>
                </c:pt>
                <c:pt idx="1210">
                  <c:v>37</c:v>
                </c:pt>
                <c:pt idx="1211">
                  <c:v>37</c:v>
                </c:pt>
                <c:pt idx="1212">
                  <c:v>37</c:v>
                </c:pt>
                <c:pt idx="1213">
                  <c:v>37</c:v>
                </c:pt>
                <c:pt idx="1214">
                  <c:v>37</c:v>
                </c:pt>
                <c:pt idx="1215">
                  <c:v>37</c:v>
                </c:pt>
                <c:pt idx="1216">
                  <c:v>19.399999999999999</c:v>
                </c:pt>
                <c:pt idx="1217">
                  <c:v>19.399999999999999</c:v>
                </c:pt>
                <c:pt idx="1218">
                  <c:v>19.399999999999999</c:v>
                </c:pt>
                <c:pt idx="1219">
                  <c:v>19.399999999999999</c:v>
                </c:pt>
                <c:pt idx="1220">
                  <c:v>19.399999999999999</c:v>
                </c:pt>
                <c:pt idx="1221">
                  <c:v>19.399999999999999</c:v>
                </c:pt>
                <c:pt idx="1222">
                  <c:v>19.399999999999999</c:v>
                </c:pt>
                <c:pt idx="1223">
                  <c:v>19.399999999999999</c:v>
                </c:pt>
                <c:pt idx="1224">
                  <c:v>19.399999999999999</c:v>
                </c:pt>
                <c:pt idx="1225">
                  <c:v>19.399999999999999</c:v>
                </c:pt>
                <c:pt idx="1226">
                  <c:v>19.399999999999999</c:v>
                </c:pt>
                <c:pt idx="1227">
                  <c:v>19.399999999999999</c:v>
                </c:pt>
                <c:pt idx="1228">
                  <c:v>19.399999999999999</c:v>
                </c:pt>
                <c:pt idx="1229">
                  <c:v>19.399999999999999</c:v>
                </c:pt>
                <c:pt idx="1230">
                  <c:v>19.399999999999999</c:v>
                </c:pt>
                <c:pt idx="1231">
                  <c:v>19.399999999999999</c:v>
                </c:pt>
                <c:pt idx="1232">
                  <c:v>19.399999999999999</c:v>
                </c:pt>
                <c:pt idx="1233">
                  <c:v>19.399999999999999</c:v>
                </c:pt>
                <c:pt idx="1234">
                  <c:v>19.399999999999999</c:v>
                </c:pt>
                <c:pt idx="1235">
                  <c:v>19.399999999999999</c:v>
                </c:pt>
                <c:pt idx="1236">
                  <c:v>19.399999999999999</c:v>
                </c:pt>
                <c:pt idx="1237">
                  <c:v>19.399999999999999</c:v>
                </c:pt>
                <c:pt idx="1238">
                  <c:v>19.399999999999999</c:v>
                </c:pt>
                <c:pt idx="1239">
                  <c:v>19.399999999999999</c:v>
                </c:pt>
                <c:pt idx="1240">
                  <c:v>19.399999999999999</c:v>
                </c:pt>
                <c:pt idx="1241">
                  <c:v>19.399999999999999</c:v>
                </c:pt>
                <c:pt idx="1242">
                  <c:v>19.399999999999999</c:v>
                </c:pt>
                <c:pt idx="1243">
                  <c:v>19.399999999999999</c:v>
                </c:pt>
                <c:pt idx="1244">
                  <c:v>19.399999999999999</c:v>
                </c:pt>
                <c:pt idx="1245">
                  <c:v>19.399999999999999</c:v>
                </c:pt>
                <c:pt idx="1246">
                  <c:v>19.399999999999999</c:v>
                </c:pt>
                <c:pt idx="1247">
                  <c:v>16.399999999999999</c:v>
                </c:pt>
                <c:pt idx="1248">
                  <c:v>16.399999999999999</c:v>
                </c:pt>
                <c:pt idx="1249">
                  <c:v>16.399999999999999</c:v>
                </c:pt>
                <c:pt idx="1250">
                  <c:v>16.399999999999999</c:v>
                </c:pt>
                <c:pt idx="1251">
                  <c:v>16.399999999999999</c:v>
                </c:pt>
                <c:pt idx="1252">
                  <c:v>16.399999999999999</c:v>
                </c:pt>
                <c:pt idx="1253">
                  <c:v>16.399999999999999</c:v>
                </c:pt>
                <c:pt idx="1254">
                  <c:v>16.399999999999999</c:v>
                </c:pt>
                <c:pt idx="1255">
                  <c:v>16.399999999999999</c:v>
                </c:pt>
                <c:pt idx="1256">
                  <c:v>16.399999999999999</c:v>
                </c:pt>
                <c:pt idx="1257">
                  <c:v>16.399999999999999</c:v>
                </c:pt>
                <c:pt idx="1258">
                  <c:v>16.399999999999999</c:v>
                </c:pt>
                <c:pt idx="1259">
                  <c:v>16.399999999999999</c:v>
                </c:pt>
                <c:pt idx="1260">
                  <c:v>16.399999999999999</c:v>
                </c:pt>
                <c:pt idx="1261">
                  <c:v>16.399999999999999</c:v>
                </c:pt>
                <c:pt idx="1262">
                  <c:v>16.399999999999999</c:v>
                </c:pt>
                <c:pt idx="1263">
                  <c:v>16.399999999999999</c:v>
                </c:pt>
                <c:pt idx="1264">
                  <c:v>16.399999999999999</c:v>
                </c:pt>
                <c:pt idx="1265">
                  <c:v>16.399999999999999</c:v>
                </c:pt>
                <c:pt idx="1266">
                  <c:v>16.399999999999999</c:v>
                </c:pt>
                <c:pt idx="1267">
                  <c:v>16.399999999999999</c:v>
                </c:pt>
                <c:pt idx="1268">
                  <c:v>16.399999999999999</c:v>
                </c:pt>
                <c:pt idx="1269">
                  <c:v>16.399999999999999</c:v>
                </c:pt>
                <c:pt idx="1270">
                  <c:v>16.399999999999999</c:v>
                </c:pt>
                <c:pt idx="1271">
                  <c:v>16.399999999999999</c:v>
                </c:pt>
                <c:pt idx="1272">
                  <c:v>16.399999999999999</c:v>
                </c:pt>
                <c:pt idx="1273">
                  <c:v>16.399999999999999</c:v>
                </c:pt>
                <c:pt idx="1274">
                  <c:v>16.399999999999999</c:v>
                </c:pt>
                <c:pt idx="1275">
                  <c:v>16.399999999999999</c:v>
                </c:pt>
                <c:pt idx="1276">
                  <c:v>16.399999999999999</c:v>
                </c:pt>
                <c:pt idx="1277">
                  <c:v>15.5</c:v>
                </c:pt>
                <c:pt idx="1278">
                  <c:v>15.5</c:v>
                </c:pt>
                <c:pt idx="1279">
                  <c:v>15.5</c:v>
                </c:pt>
                <c:pt idx="1280">
                  <c:v>15.5</c:v>
                </c:pt>
                <c:pt idx="1281">
                  <c:v>15.5</c:v>
                </c:pt>
                <c:pt idx="1282">
                  <c:v>15.5</c:v>
                </c:pt>
                <c:pt idx="1283">
                  <c:v>15.5</c:v>
                </c:pt>
                <c:pt idx="1284">
                  <c:v>15.5</c:v>
                </c:pt>
                <c:pt idx="1285">
                  <c:v>15.5</c:v>
                </c:pt>
                <c:pt idx="1286">
                  <c:v>15.5</c:v>
                </c:pt>
                <c:pt idx="1287">
                  <c:v>15.5</c:v>
                </c:pt>
                <c:pt idx="1288">
                  <c:v>15.5</c:v>
                </c:pt>
                <c:pt idx="1289">
                  <c:v>15.5</c:v>
                </c:pt>
                <c:pt idx="1290">
                  <c:v>15.5</c:v>
                </c:pt>
                <c:pt idx="1291">
                  <c:v>15.5</c:v>
                </c:pt>
                <c:pt idx="1292">
                  <c:v>15.5</c:v>
                </c:pt>
                <c:pt idx="1293">
                  <c:v>15.5</c:v>
                </c:pt>
                <c:pt idx="1294">
                  <c:v>15.5</c:v>
                </c:pt>
                <c:pt idx="1295">
                  <c:v>15.5</c:v>
                </c:pt>
                <c:pt idx="1296">
                  <c:v>15.5</c:v>
                </c:pt>
                <c:pt idx="1297">
                  <c:v>15.5</c:v>
                </c:pt>
                <c:pt idx="1298">
                  <c:v>15.5</c:v>
                </c:pt>
                <c:pt idx="1299">
                  <c:v>15.5</c:v>
                </c:pt>
                <c:pt idx="1300">
                  <c:v>15.5</c:v>
                </c:pt>
                <c:pt idx="1301">
                  <c:v>15.5</c:v>
                </c:pt>
                <c:pt idx="1302">
                  <c:v>15.5</c:v>
                </c:pt>
                <c:pt idx="1303">
                  <c:v>15.5</c:v>
                </c:pt>
                <c:pt idx="1304">
                  <c:v>15.5</c:v>
                </c:pt>
                <c:pt idx="1305">
                  <c:v>15.5</c:v>
                </c:pt>
                <c:pt idx="1306">
                  <c:v>15.5</c:v>
                </c:pt>
                <c:pt idx="1307">
                  <c:v>15.5</c:v>
                </c:pt>
                <c:pt idx="1308">
                  <c:v>19.5</c:v>
                </c:pt>
                <c:pt idx="1309">
                  <c:v>19.5</c:v>
                </c:pt>
                <c:pt idx="1310">
                  <c:v>19.5</c:v>
                </c:pt>
                <c:pt idx="1311">
                  <c:v>19.5</c:v>
                </c:pt>
                <c:pt idx="1312">
                  <c:v>19.5</c:v>
                </c:pt>
                <c:pt idx="1313">
                  <c:v>19.5</c:v>
                </c:pt>
                <c:pt idx="1314">
                  <c:v>19.5</c:v>
                </c:pt>
                <c:pt idx="1315">
                  <c:v>19.5</c:v>
                </c:pt>
                <c:pt idx="1316">
                  <c:v>19.5</c:v>
                </c:pt>
                <c:pt idx="1317">
                  <c:v>19.5</c:v>
                </c:pt>
                <c:pt idx="1318">
                  <c:v>19.5</c:v>
                </c:pt>
                <c:pt idx="1319">
                  <c:v>19.5</c:v>
                </c:pt>
                <c:pt idx="1320">
                  <c:v>19.5</c:v>
                </c:pt>
                <c:pt idx="1321">
                  <c:v>19.5</c:v>
                </c:pt>
                <c:pt idx="1322">
                  <c:v>19.5</c:v>
                </c:pt>
                <c:pt idx="1323">
                  <c:v>19.5</c:v>
                </c:pt>
                <c:pt idx="1324">
                  <c:v>19.5</c:v>
                </c:pt>
                <c:pt idx="1325">
                  <c:v>19.5</c:v>
                </c:pt>
                <c:pt idx="1326">
                  <c:v>19.5</c:v>
                </c:pt>
                <c:pt idx="1327">
                  <c:v>19.5</c:v>
                </c:pt>
                <c:pt idx="1328">
                  <c:v>19.5</c:v>
                </c:pt>
                <c:pt idx="1329">
                  <c:v>19.5</c:v>
                </c:pt>
                <c:pt idx="1330">
                  <c:v>19.5</c:v>
                </c:pt>
                <c:pt idx="1331">
                  <c:v>19.5</c:v>
                </c:pt>
                <c:pt idx="1332">
                  <c:v>19.5</c:v>
                </c:pt>
                <c:pt idx="1333">
                  <c:v>19.5</c:v>
                </c:pt>
                <c:pt idx="1334">
                  <c:v>19.5</c:v>
                </c:pt>
                <c:pt idx="1335">
                  <c:v>19.5</c:v>
                </c:pt>
                <c:pt idx="1336">
                  <c:v>19.5</c:v>
                </c:pt>
                <c:pt idx="1337">
                  <c:v>19.5</c:v>
                </c:pt>
                <c:pt idx="1338">
                  <c:v>19.5</c:v>
                </c:pt>
                <c:pt idx="1339">
                  <c:v>15</c:v>
                </c:pt>
                <c:pt idx="1340">
                  <c:v>15</c:v>
                </c:pt>
                <c:pt idx="1341">
                  <c:v>15</c:v>
                </c:pt>
                <c:pt idx="1342">
                  <c:v>15</c:v>
                </c:pt>
                <c:pt idx="1343">
                  <c:v>15</c:v>
                </c:pt>
                <c:pt idx="1344">
                  <c:v>15</c:v>
                </c:pt>
                <c:pt idx="1345">
                  <c:v>15</c:v>
                </c:pt>
                <c:pt idx="1346">
                  <c:v>15</c:v>
                </c:pt>
                <c:pt idx="1347">
                  <c:v>15</c:v>
                </c:pt>
                <c:pt idx="1348">
                  <c:v>15</c:v>
                </c:pt>
                <c:pt idx="1349">
                  <c:v>15</c:v>
                </c:pt>
                <c:pt idx="1350">
                  <c:v>15</c:v>
                </c:pt>
                <c:pt idx="1351">
                  <c:v>15</c:v>
                </c:pt>
                <c:pt idx="1352">
                  <c:v>15</c:v>
                </c:pt>
                <c:pt idx="1353">
                  <c:v>15</c:v>
                </c:pt>
                <c:pt idx="1354">
                  <c:v>15</c:v>
                </c:pt>
                <c:pt idx="1355">
                  <c:v>15</c:v>
                </c:pt>
                <c:pt idx="1356">
                  <c:v>15</c:v>
                </c:pt>
                <c:pt idx="1357">
                  <c:v>15</c:v>
                </c:pt>
                <c:pt idx="1358">
                  <c:v>15</c:v>
                </c:pt>
                <c:pt idx="1359">
                  <c:v>15</c:v>
                </c:pt>
                <c:pt idx="1360">
                  <c:v>15</c:v>
                </c:pt>
                <c:pt idx="1361">
                  <c:v>15</c:v>
                </c:pt>
                <c:pt idx="1362">
                  <c:v>15</c:v>
                </c:pt>
                <c:pt idx="1363">
                  <c:v>15</c:v>
                </c:pt>
                <c:pt idx="1364">
                  <c:v>15</c:v>
                </c:pt>
                <c:pt idx="1365">
                  <c:v>15</c:v>
                </c:pt>
                <c:pt idx="1366">
                  <c:v>15</c:v>
                </c:pt>
                <c:pt idx="1367">
                  <c:v>15</c:v>
                </c:pt>
                <c:pt idx="1368">
                  <c:v>15</c:v>
                </c:pt>
                <c:pt idx="1369">
                  <c:v>23.4</c:v>
                </c:pt>
                <c:pt idx="1370">
                  <c:v>23.4</c:v>
                </c:pt>
                <c:pt idx="1371">
                  <c:v>23.4</c:v>
                </c:pt>
                <c:pt idx="1372">
                  <c:v>23.4</c:v>
                </c:pt>
                <c:pt idx="1373">
                  <c:v>23.4</c:v>
                </c:pt>
                <c:pt idx="1374">
                  <c:v>23.4</c:v>
                </c:pt>
                <c:pt idx="1375">
                  <c:v>23.4</c:v>
                </c:pt>
                <c:pt idx="1376">
                  <c:v>23.4</c:v>
                </c:pt>
                <c:pt idx="1377">
                  <c:v>23.4</c:v>
                </c:pt>
                <c:pt idx="1378">
                  <c:v>23.4</c:v>
                </c:pt>
                <c:pt idx="1379">
                  <c:v>23.4</c:v>
                </c:pt>
                <c:pt idx="1380">
                  <c:v>23.4</c:v>
                </c:pt>
                <c:pt idx="1381">
                  <c:v>23.4</c:v>
                </c:pt>
                <c:pt idx="1382">
                  <c:v>23.4</c:v>
                </c:pt>
                <c:pt idx="1383">
                  <c:v>23.4</c:v>
                </c:pt>
                <c:pt idx="1384">
                  <c:v>23.4</c:v>
                </c:pt>
                <c:pt idx="1385">
                  <c:v>23.4</c:v>
                </c:pt>
                <c:pt idx="1386">
                  <c:v>23.4</c:v>
                </c:pt>
                <c:pt idx="1387">
                  <c:v>23.4</c:v>
                </c:pt>
                <c:pt idx="1388">
                  <c:v>23.4</c:v>
                </c:pt>
                <c:pt idx="1389">
                  <c:v>23.4</c:v>
                </c:pt>
                <c:pt idx="1390">
                  <c:v>23.4</c:v>
                </c:pt>
                <c:pt idx="1391">
                  <c:v>23.4</c:v>
                </c:pt>
                <c:pt idx="1392">
                  <c:v>23.4</c:v>
                </c:pt>
                <c:pt idx="1393">
                  <c:v>23.4</c:v>
                </c:pt>
                <c:pt idx="1394">
                  <c:v>23.4</c:v>
                </c:pt>
                <c:pt idx="1395">
                  <c:v>23.4</c:v>
                </c:pt>
                <c:pt idx="1396">
                  <c:v>23.4</c:v>
                </c:pt>
                <c:pt idx="1397">
                  <c:v>23.4</c:v>
                </c:pt>
                <c:pt idx="1398">
                  <c:v>23.4</c:v>
                </c:pt>
                <c:pt idx="1399">
                  <c:v>23.4</c:v>
                </c:pt>
                <c:pt idx="1400">
                  <c:v>15.9</c:v>
                </c:pt>
                <c:pt idx="1401">
                  <c:v>15.9</c:v>
                </c:pt>
                <c:pt idx="1402">
                  <c:v>15.9</c:v>
                </c:pt>
                <c:pt idx="1403">
                  <c:v>15.9</c:v>
                </c:pt>
                <c:pt idx="1404">
                  <c:v>15.9</c:v>
                </c:pt>
                <c:pt idx="1405">
                  <c:v>15.9</c:v>
                </c:pt>
                <c:pt idx="1406">
                  <c:v>15.9</c:v>
                </c:pt>
                <c:pt idx="1407">
                  <c:v>15.9</c:v>
                </c:pt>
                <c:pt idx="1408">
                  <c:v>15.9</c:v>
                </c:pt>
                <c:pt idx="1409">
                  <c:v>15.9</c:v>
                </c:pt>
                <c:pt idx="1410">
                  <c:v>15.9</c:v>
                </c:pt>
                <c:pt idx="1411">
                  <c:v>15.9</c:v>
                </c:pt>
                <c:pt idx="1412">
                  <c:v>15.9</c:v>
                </c:pt>
                <c:pt idx="1413">
                  <c:v>15.9</c:v>
                </c:pt>
                <c:pt idx="1414">
                  <c:v>15.9</c:v>
                </c:pt>
                <c:pt idx="1415">
                  <c:v>15.9</c:v>
                </c:pt>
                <c:pt idx="1416">
                  <c:v>15.9</c:v>
                </c:pt>
                <c:pt idx="1417">
                  <c:v>15.9</c:v>
                </c:pt>
                <c:pt idx="1418">
                  <c:v>15.9</c:v>
                </c:pt>
                <c:pt idx="1419">
                  <c:v>15.9</c:v>
                </c:pt>
                <c:pt idx="1420">
                  <c:v>15.9</c:v>
                </c:pt>
                <c:pt idx="1421">
                  <c:v>15.9</c:v>
                </c:pt>
                <c:pt idx="1422">
                  <c:v>15.9</c:v>
                </c:pt>
                <c:pt idx="1423">
                  <c:v>15.9</c:v>
                </c:pt>
                <c:pt idx="1424">
                  <c:v>15.9</c:v>
                </c:pt>
                <c:pt idx="1425">
                  <c:v>15.9</c:v>
                </c:pt>
                <c:pt idx="1426">
                  <c:v>15.9</c:v>
                </c:pt>
                <c:pt idx="1427">
                  <c:v>15.9</c:v>
                </c:pt>
                <c:pt idx="1428">
                  <c:v>15.9</c:v>
                </c:pt>
                <c:pt idx="1429">
                  <c:v>15.9</c:v>
                </c:pt>
                <c:pt idx="1430">
                  <c:v>18</c:v>
                </c:pt>
                <c:pt idx="1431">
                  <c:v>18</c:v>
                </c:pt>
                <c:pt idx="1432">
                  <c:v>18</c:v>
                </c:pt>
                <c:pt idx="1433">
                  <c:v>18</c:v>
                </c:pt>
                <c:pt idx="1434">
                  <c:v>18</c:v>
                </c:pt>
                <c:pt idx="1435">
                  <c:v>18</c:v>
                </c:pt>
                <c:pt idx="1436">
                  <c:v>18</c:v>
                </c:pt>
                <c:pt idx="1437">
                  <c:v>18</c:v>
                </c:pt>
                <c:pt idx="1438">
                  <c:v>18</c:v>
                </c:pt>
                <c:pt idx="1439">
                  <c:v>18</c:v>
                </c:pt>
                <c:pt idx="1440">
                  <c:v>18</c:v>
                </c:pt>
                <c:pt idx="1441">
                  <c:v>18</c:v>
                </c:pt>
                <c:pt idx="1442">
                  <c:v>18</c:v>
                </c:pt>
                <c:pt idx="1443">
                  <c:v>18</c:v>
                </c:pt>
                <c:pt idx="1444">
                  <c:v>18</c:v>
                </c:pt>
                <c:pt idx="1445">
                  <c:v>18</c:v>
                </c:pt>
                <c:pt idx="1446">
                  <c:v>18</c:v>
                </c:pt>
                <c:pt idx="1447">
                  <c:v>18</c:v>
                </c:pt>
                <c:pt idx="1448">
                  <c:v>18</c:v>
                </c:pt>
                <c:pt idx="1449">
                  <c:v>18</c:v>
                </c:pt>
                <c:pt idx="1450">
                  <c:v>18</c:v>
                </c:pt>
                <c:pt idx="1451">
                  <c:v>18</c:v>
                </c:pt>
                <c:pt idx="1452">
                  <c:v>18</c:v>
                </c:pt>
                <c:pt idx="1453">
                  <c:v>18</c:v>
                </c:pt>
                <c:pt idx="1454">
                  <c:v>18</c:v>
                </c:pt>
                <c:pt idx="1455">
                  <c:v>18</c:v>
                </c:pt>
                <c:pt idx="1456">
                  <c:v>18</c:v>
                </c:pt>
                <c:pt idx="1457">
                  <c:v>18</c:v>
                </c:pt>
                <c:pt idx="1458">
                  <c:v>18</c:v>
                </c:pt>
                <c:pt idx="1459">
                  <c:v>18</c:v>
                </c:pt>
                <c:pt idx="1460">
                  <c:v>18</c:v>
                </c:pt>
                <c:pt idx="1461">
                  <c:v>20.7</c:v>
                </c:pt>
                <c:pt idx="1462">
                  <c:v>20.7</c:v>
                </c:pt>
                <c:pt idx="1463">
                  <c:v>20.7</c:v>
                </c:pt>
                <c:pt idx="1464">
                  <c:v>20.7</c:v>
                </c:pt>
                <c:pt idx="1465">
                  <c:v>20.7</c:v>
                </c:pt>
                <c:pt idx="1466">
                  <c:v>20.7</c:v>
                </c:pt>
                <c:pt idx="1467">
                  <c:v>20.7</c:v>
                </c:pt>
                <c:pt idx="1468">
                  <c:v>20.7</c:v>
                </c:pt>
                <c:pt idx="1469">
                  <c:v>20.7</c:v>
                </c:pt>
                <c:pt idx="1470">
                  <c:v>20.7</c:v>
                </c:pt>
                <c:pt idx="1471">
                  <c:v>20.7</c:v>
                </c:pt>
                <c:pt idx="1472">
                  <c:v>20.7</c:v>
                </c:pt>
                <c:pt idx="1473">
                  <c:v>20.7</c:v>
                </c:pt>
                <c:pt idx="1474">
                  <c:v>20.7</c:v>
                </c:pt>
                <c:pt idx="1475">
                  <c:v>20.7</c:v>
                </c:pt>
                <c:pt idx="1476">
                  <c:v>20.7</c:v>
                </c:pt>
                <c:pt idx="1477">
                  <c:v>20.7</c:v>
                </c:pt>
                <c:pt idx="1478">
                  <c:v>20.7</c:v>
                </c:pt>
                <c:pt idx="1479">
                  <c:v>20.7</c:v>
                </c:pt>
                <c:pt idx="1480">
                  <c:v>20.7</c:v>
                </c:pt>
                <c:pt idx="1481">
                  <c:v>20.7</c:v>
                </c:pt>
                <c:pt idx="1482">
                  <c:v>20.7</c:v>
                </c:pt>
                <c:pt idx="1483">
                  <c:v>20.7</c:v>
                </c:pt>
                <c:pt idx="1484">
                  <c:v>20.7</c:v>
                </c:pt>
                <c:pt idx="1485">
                  <c:v>20.7</c:v>
                </c:pt>
                <c:pt idx="1486">
                  <c:v>20.7</c:v>
                </c:pt>
                <c:pt idx="1487">
                  <c:v>20.7</c:v>
                </c:pt>
                <c:pt idx="1488">
                  <c:v>20.7</c:v>
                </c:pt>
                <c:pt idx="1489">
                  <c:v>20.7</c:v>
                </c:pt>
                <c:pt idx="1490">
                  <c:v>20.7</c:v>
                </c:pt>
                <c:pt idx="1491">
                  <c:v>20.7</c:v>
                </c:pt>
                <c:pt idx="1492">
                  <c:v>22.9</c:v>
                </c:pt>
                <c:pt idx="1493">
                  <c:v>22.9</c:v>
                </c:pt>
                <c:pt idx="1494">
                  <c:v>22.9</c:v>
                </c:pt>
                <c:pt idx="1495">
                  <c:v>22.9</c:v>
                </c:pt>
                <c:pt idx="1496">
                  <c:v>22.9</c:v>
                </c:pt>
                <c:pt idx="1497">
                  <c:v>22.9</c:v>
                </c:pt>
                <c:pt idx="1498">
                  <c:v>22.9</c:v>
                </c:pt>
                <c:pt idx="1499">
                  <c:v>22.9</c:v>
                </c:pt>
                <c:pt idx="1500">
                  <c:v>22.9</c:v>
                </c:pt>
                <c:pt idx="1501">
                  <c:v>22.9</c:v>
                </c:pt>
                <c:pt idx="1502">
                  <c:v>22.9</c:v>
                </c:pt>
                <c:pt idx="1503">
                  <c:v>22.9</c:v>
                </c:pt>
                <c:pt idx="1504">
                  <c:v>22.9</c:v>
                </c:pt>
                <c:pt idx="1505">
                  <c:v>22.9</c:v>
                </c:pt>
                <c:pt idx="1506">
                  <c:v>22.9</c:v>
                </c:pt>
                <c:pt idx="1507">
                  <c:v>22.9</c:v>
                </c:pt>
                <c:pt idx="1508">
                  <c:v>22.9</c:v>
                </c:pt>
                <c:pt idx="1509">
                  <c:v>22.9</c:v>
                </c:pt>
                <c:pt idx="1510">
                  <c:v>22.9</c:v>
                </c:pt>
                <c:pt idx="1511">
                  <c:v>22.9</c:v>
                </c:pt>
                <c:pt idx="1512">
                  <c:v>22.9</c:v>
                </c:pt>
                <c:pt idx="1513">
                  <c:v>22.9</c:v>
                </c:pt>
                <c:pt idx="1514">
                  <c:v>22.9</c:v>
                </c:pt>
                <c:pt idx="1515">
                  <c:v>22.9</c:v>
                </c:pt>
                <c:pt idx="1516">
                  <c:v>22.9</c:v>
                </c:pt>
                <c:pt idx="1517">
                  <c:v>22.9</c:v>
                </c:pt>
                <c:pt idx="1518">
                  <c:v>22.9</c:v>
                </c:pt>
                <c:pt idx="1519">
                  <c:v>22.9</c:v>
                </c:pt>
                <c:pt idx="1520">
                  <c:v>42.9</c:v>
                </c:pt>
                <c:pt idx="1521">
                  <c:v>42.9</c:v>
                </c:pt>
                <c:pt idx="1522">
                  <c:v>42.9</c:v>
                </c:pt>
                <c:pt idx="1523">
                  <c:v>42.9</c:v>
                </c:pt>
                <c:pt idx="1524">
                  <c:v>42.9</c:v>
                </c:pt>
                <c:pt idx="1525">
                  <c:v>42.9</c:v>
                </c:pt>
                <c:pt idx="1526">
                  <c:v>42.9</c:v>
                </c:pt>
                <c:pt idx="1527">
                  <c:v>42.9</c:v>
                </c:pt>
                <c:pt idx="1528">
                  <c:v>42.9</c:v>
                </c:pt>
                <c:pt idx="1529">
                  <c:v>42.9</c:v>
                </c:pt>
                <c:pt idx="1530">
                  <c:v>42.9</c:v>
                </c:pt>
                <c:pt idx="1531">
                  <c:v>42.9</c:v>
                </c:pt>
                <c:pt idx="1532">
                  <c:v>42.9</c:v>
                </c:pt>
                <c:pt idx="1533">
                  <c:v>42.9</c:v>
                </c:pt>
                <c:pt idx="1534">
                  <c:v>42.9</c:v>
                </c:pt>
                <c:pt idx="1535">
                  <c:v>42.9</c:v>
                </c:pt>
                <c:pt idx="1536">
                  <c:v>42.9</c:v>
                </c:pt>
                <c:pt idx="1537">
                  <c:v>42.9</c:v>
                </c:pt>
                <c:pt idx="1538">
                  <c:v>42.9</c:v>
                </c:pt>
                <c:pt idx="1539">
                  <c:v>42.9</c:v>
                </c:pt>
                <c:pt idx="1540">
                  <c:v>42.9</c:v>
                </c:pt>
                <c:pt idx="1541">
                  <c:v>42.9</c:v>
                </c:pt>
                <c:pt idx="1542">
                  <c:v>42.9</c:v>
                </c:pt>
                <c:pt idx="1543">
                  <c:v>42.9</c:v>
                </c:pt>
                <c:pt idx="1544">
                  <c:v>42.9</c:v>
                </c:pt>
                <c:pt idx="1545">
                  <c:v>42.9</c:v>
                </c:pt>
                <c:pt idx="1546">
                  <c:v>42.9</c:v>
                </c:pt>
                <c:pt idx="1547">
                  <c:v>42.9</c:v>
                </c:pt>
                <c:pt idx="1548">
                  <c:v>42.9</c:v>
                </c:pt>
                <c:pt idx="1549">
                  <c:v>42.9</c:v>
                </c:pt>
                <c:pt idx="1550">
                  <c:v>42.9</c:v>
                </c:pt>
                <c:pt idx="1551">
                  <c:v>37</c:v>
                </c:pt>
                <c:pt idx="1552">
                  <c:v>37</c:v>
                </c:pt>
                <c:pt idx="1553">
                  <c:v>37</c:v>
                </c:pt>
                <c:pt idx="1554">
                  <c:v>37</c:v>
                </c:pt>
                <c:pt idx="1555">
                  <c:v>37</c:v>
                </c:pt>
                <c:pt idx="1556">
                  <c:v>37</c:v>
                </c:pt>
                <c:pt idx="1557">
                  <c:v>37</c:v>
                </c:pt>
                <c:pt idx="1558">
                  <c:v>37</c:v>
                </c:pt>
                <c:pt idx="1559">
                  <c:v>37</c:v>
                </c:pt>
                <c:pt idx="1560">
                  <c:v>37</c:v>
                </c:pt>
                <c:pt idx="1561">
                  <c:v>37</c:v>
                </c:pt>
                <c:pt idx="1562">
                  <c:v>37</c:v>
                </c:pt>
                <c:pt idx="1563">
                  <c:v>37</c:v>
                </c:pt>
                <c:pt idx="1564">
                  <c:v>37</c:v>
                </c:pt>
                <c:pt idx="1565">
                  <c:v>37</c:v>
                </c:pt>
                <c:pt idx="1566">
                  <c:v>37</c:v>
                </c:pt>
                <c:pt idx="1567">
                  <c:v>37</c:v>
                </c:pt>
                <c:pt idx="1568">
                  <c:v>37</c:v>
                </c:pt>
                <c:pt idx="1569">
                  <c:v>37</c:v>
                </c:pt>
                <c:pt idx="1570">
                  <c:v>37</c:v>
                </c:pt>
                <c:pt idx="1571">
                  <c:v>37</c:v>
                </c:pt>
                <c:pt idx="1572">
                  <c:v>37</c:v>
                </c:pt>
                <c:pt idx="1573">
                  <c:v>37</c:v>
                </c:pt>
                <c:pt idx="1574">
                  <c:v>37</c:v>
                </c:pt>
                <c:pt idx="1575">
                  <c:v>37</c:v>
                </c:pt>
                <c:pt idx="1576">
                  <c:v>37</c:v>
                </c:pt>
                <c:pt idx="1577">
                  <c:v>37</c:v>
                </c:pt>
                <c:pt idx="1578">
                  <c:v>37</c:v>
                </c:pt>
                <c:pt idx="1579">
                  <c:v>37</c:v>
                </c:pt>
                <c:pt idx="1580">
                  <c:v>37</c:v>
                </c:pt>
                <c:pt idx="1581">
                  <c:v>19.399999999999999</c:v>
                </c:pt>
                <c:pt idx="1582">
                  <c:v>19.399999999999999</c:v>
                </c:pt>
                <c:pt idx="1583">
                  <c:v>19.399999999999999</c:v>
                </c:pt>
                <c:pt idx="1584">
                  <c:v>19.399999999999999</c:v>
                </c:pt>
                <c:pt idx="1585">
                  <c:v>19.399999999999999</c:v>
                </c:pt>
                <c:pt idx="1586">
                  <c:v>19.399999999999999</c:v>
                </c:pt>
                <c:pt idx="1587">
                  <c:v>19.399999999999999</c:v>
                </c:pt>
                <c:pt idx="1588">
                  <c:v>19.399999999999999</c:v>
                </c:pt>
                <c:pt idx="1589">
                  <c:v>19.399999999999999</c:v>
                </c:pt>
                <c:pt idx="1590">
                  <c:v>19.399999999999999</c:v>
                </c:pt>
                <c:pt idx="1591">
                  <c:v>19.399999999999999</c:v>
                </c:pt>
                <c:pt idx="1592">
                  <c:v>19.399999999999999</c:v>
                </c:pt>
                <c:pt idx="1593">
                  <c:v>19.399999999999999</c:v>
                </c:pt>
                <c:pt idx="1594">
                  <c:v>19.399999999999999</c:v>
                </c:pt>
                <c:pt idx="1595">
                  <c:v>19.399999999999999</c:v>
                </c:pt>
                <c:pt idx="1596">
                  <c:v>19.399999999999999</c:v>
                </c:pt>
                <c:pt idx="1597">
                  <c:v>19.399999999999999</c:v>
                </c:pt>
                <c:pt idx="1598">
                  <c:v>19.399999999999999</c:v>
                </c:pt>
                <c:pt idx="1599">
                  <c:v>19.399999999999999</c:v>
                </c:pt>
                <c:pt idx="1600">
                  <c:v>19.399999999999999</c:v>
                </c:pt>
                <c:pt idx="1601">
                  <c:v>19.399999999999999</c:v>
                </c:pt>
                <c:pt idx="1602">
                  <c:v>19.399999999999999</c:v>
                </c:pt>
                <c:pt idx="1603">
                  <c:v>19.399999999999999</c:v>
                </c:pt>
                <c:pt idx="1604">
                  <c:v>19.399999999999999</c:v>
                </c:pt>
                <c:pt idx="1605">
                  <c:v>19.399999999999999</c:v>
                </c:pt>
                <c:pt idx="1606">
                  <c:v>19.399999999999999</c:v>
                </c:pt>
                <c:pt idx="1607">
                  <c:v>19.399999999999999</c:v>
                </c:pt>
                <c:pt idx="1608">
                  <c:v>19.399999999999999</c:v>
                </c:pt>
                <c:pt idx="1609">
                  <c:v>19.399999999999999</c:v>
                </c:pt>
                <c:pt idx="1610">
                  <c:v>19.399999999999999</c:v>
                </c:pt>
                <c:pt idx="1611">
                  <c:v>19.399999999999999</c:v>
                </c:pt>
                <c:pt idx="1612">
                  <c:v>16.399999999999999</c:v>
                </c:pt>
                <c:pt idx="1613">
                  <c:v>16.399999999999999</c:v>
                </c:pt>
                <c:pt idx="1614">
                  <c:v>16.399999999999999</c:v>
                </c:pt>
                <c:pt idx="1615">
                  <c:v>16.399999999999999</c:v>
                </c:pt>
                <c:pt idx="1616">
                  <c:v>16.399999999999999</c:v>
                </c:pt>
                <c:pt idx="1617">
                  <c:v>16.399999999999999</c:v>
                </c:pt>
                <c:pt idx="1618">
                  <c:v>16.399999999999999</c:v>
                </c:pt>
                <c:pt idx="1619">
                  <c:v>16.399999999999999</c:v>
                </c:pt>
                <c:pt idx="1620">
                  <c:v>16.399999999999999</c:v>
                </c:pt>
                <c:pt idx="1621">
                  <c:v>16.399999999999999</c:v>
                </c:pt>
                <c:pt idx="1622">
                  <c:v>16.399999999999999</c:v>
                </c:pt>
                <c:pt idx="1623">
                  <c:v>16.399999999999999</c:v>
                </c:pt>
                <c:pt idx="1624">
                  <c:v>16.399999999999999</c:v>
                </c:pt>
                <c:pt idx="1625">
                  <c:v>16.399999999999999</c:v>
                </c:pt>
                <c:pt idx="1626">
                  <c:v>16.399999999999999</c:v>
                </c:pt>
                <c:pt idx="1627">
                  <c:v>16.399999999999999</c:v>
                </c:pt>
                <c:pt idx="1628">
                  <c:v>16.399999999999999</c:v>
                </c:pt>
                <c:pt idx="1629">
                  <c:v>16.399999999999999</c:v>
                </c:pt>
                <c:pt idx="1630">
                  <c:v>16.399999999999999</c:v>
                </c:pt>
                <c:pt idx="1631">
                  <c:v>16.399999999999999</c:v>
                </c:pt>
                <c:pt idx="1632">
                  <c:v>16.399999999999999</c:v>
                </c:pt>
                <c:pt idx="1633">
                  <c:v>16.399999999999999</c:v>
                </c:pt>
                <c:pt idx="1634">
                  <c:v>16.399999999999999</c:v>
                </c:pt>
                <c:pt idx="1635">
                  <c:v>16.399999999999999</c:v>
                </c:pt>
                <c:pt idx="1636">
                  <c:v>16.399999999999999</c:v>
                </c:pt>
                <c:pt idx="1637">
                  <c:v>16.399999999999999</c:v>
                </c:pt>
                <c:pt idx="1638">
                  <c:v>16.399999999999999</c:v>
                </c:pt>
                <c:pt idx="1639">
                  <c:v>16.399999999999999</c:v>
                </c:pt>
                <c:pt idx="1640">
                  <c:v>16.399999999999999</c:v>
                </c:pt>
                <c:pt idx="1641">
                  <c:v>16.399999999999999</c:v>
                </c:pt>
                <c:pt idx="1642">
                  <c:v>15.5</c:v>
                </c:pt>
                <c:pt idx="1643">
                  <c:v>15.5</c:v>
                </c:pt>
                <c:pt idx="1644">
                  <c:v>15.5</c:v>
                </c:pt>
                <c:pt idx="1645">
                  <c:v>15.5</c:v>
                </c:pt>
                <c:pt idx="1646">
                  <c:v>15.5</c:v>
                </c:pt>
                <c:pt idx="1647">
                  <c:v>15.5</c:v>
                </c:pt>
                <c:pt idx="1648">
                  <c:v>15.5</c:v>
                </c:pt>
                <c:pt idx="1649">
                  <c:v>15.5</c:v>
                </c:pt>
                <c:pt idx="1650">
                  <c:v>15.5</c:v>
                </c:pt>
                <c:pt idx="1651">
                  <c:v>15.5</c:v>
                </c:pt>
                <c:pt idx="1652">
                  <c:v>15.5</c:v>
                </c:pt>
                <c:pt idx="1653">
                  <c:v>15.5</c:v>
                </c:pt>
                <c:pt idx="1654">
                  <c:v>15.5</c:v>
                </c:pt>
                <c:pt idx="1655">
                  <c:v>15.5</c:v>
                </c:pt>
                <c:pt idx="1656">
                  <c:v>15.5</c:v>
                </c:pt>
                <c:pt idx="1657">
                  <c:v>15.5</c:v>
                </c:pt>
                <c:pt idx="1658">
                  <c:v>15.5</c:v>
                </c:pt>
                <c:pt idx="1659">
                  <c:v>15.5</c:v>
                </c:pt>
                <c:pt idx="1660">
                  <c:v>15.5</c:v>
                </c:pt>
                <c:pt idx="1661">
                  <c:v>15.5</c:v>
                </c:pt>
                <c:pt idx="1662">
                  <c:v>15.5</c:v>
                </c:pt>
                <c:pt idx="1663">
                  <c:v>15.5</c:v>
                </c:pt>
                <c:pt idx="1664">
                  <c:v>15.5</c:v>
                </c:pt>
                <c:pt idx="1665">
                  <c:v>15.5</c:v>
                </c:pt>
                <c:pt idx="1666">
                  <c:v>15.5</c:v>
                </c:pt>
                <c:pt idx="1667">
                  <c:v>15.5</c:v>
                </c:pt>
                <c:pt idx="1668">
                  <c:v>15.5</c:v>
                </c:pt>
                <c:pt idx="1669">
                  <c:v>15.5</c:v>
                </c:pt>
                <c:pt idx="1670">
                  <c:v>15.5</c:v>
                </c:pt>
                <c:pt idx="1671">
                  <c:v>15.5</c:v>
                </c:pt>
                <c:pt idx="1672">
                  <c:v>15.5</c:v>
                </c:pt>
                <c:pt idx="1673">
                  <c:v>19.5</c:v>
                </c:pt>
                <c:pt idx="1674">
                  <c:v>19.5</c:v>
                </c:pt>
                <c:pt idx="1675">
                  <c:v>19.5</c:v>
                </c:pt>
                <c:pt idx="1676">
                  <c:v>19.5</c:v>
                </c:pt>
                <c:pt idx="1677">
                  <c:v>19.5</c:v>
                </c:pt>
                <c:pt idx="1678">
                  <c:v>19.5</c:v>
                </c:pt>
                <c:pt idx="1679">
                  <c:v>19.5</c:v>
                </c:pt>
                <c:pt idx="1680">
                  <c:v>19.5</c:v>
                </c:pt>
                <c:pt idx="1681">
                  <c:v>19.5</c:v>
                </c:pt>
                <c:pt idx="1682">
                  <c:v>19.5</c:v>
                </c:pt>
                <c:pt idx="1683">
                  <c:v>19.5</c:v>
                </c:pt>
                <c:pt idx="1684">
                  <c:v>19.5</c:v>
                </c:pt>
                <c:pt idx="1685">
                  <c:v>19.5</c:v>
                </c:pt>
                <c:pt idx="1686">
                  <c:v>19.5</c:v>
                </c:pt>
                <c:pt idx="1687">
                  <c:v>19.5</c:v>
                </c:pt>
                <c:pt idx="1688">
                  <c:v>19.5</c:v>
                </c:pt>
                <c:pt idx="1689">
                  <c:v>19.5</c:v>
                </c:pt>
                <c:pt idx="1690">
                  <c:v>19.5</c:v>
                </c:pt>
                <c:pt idx="1691">
                  <c:v>19.5</c:v>
                </c:pt>
                <c:pt idx="1692">
                  <c:v>19.5</c:v>
                </c:pt>
                <c:pt idx="1693">
                  <c:v>19.5</c:v>
                </c:pt>
                <c:pt idx="1694">
                  <c:v>19.5</c:v>
                </c:pt>
                <c:pt idx="1695">
                  <c:v>19.5</c:v>
                </c:pt>
                <c:pt idx="1696">
                  <c:v>19.5</c:v>
                </c:pt>
                <c:pt idx="1697">
                  <c:v>19.5</c:v>
                </c:pt>
                <c:pt idx="1698">
                  <c:v>19.5</c:v>
                </c:pt>
                <c:pt idx="1699">
                  <c:v>19.5</c:v>
                </c:pt>
                <c:pt idx="1700">
                  <c:v>19.5</c:v>
                </c:pt>
                <c:pt idx="1701">
                  <c:v>19.5</c:v>
                </c:pt>
                <c:pt idx="1702">
                  <c:v>19.5</c:v>
                </c:pt>
                <c:pt idx="1703">
                  <c:v>19.5</c:v>
                </c:pt>
                <c:pt idx="1704">
                  <c:v>15</c:v>
                </c:pt>
                <c:pt idx="1705">
                  <c:v>15</c:v>
                </c:pt>
                <c:pt idx="1706">
                  <c:v>15</c:v>
                </c:pt>
                <c:pt idx="1707">
                  <c:v>15</c:v>
                </c:pt>
                <c:pt idx="1708">
                  <c:v>15</c:v>
                </c:pt>
                <c:pt idx="1709">
                  <c:v>15</c:v>
                </c:pt>
                <c:pt idx="1710">
                  <c:v>15</c:v>
                </c:pt>
                <c:pt idx="1711">
                  <c:v>15</c:v>
                </c:pt>
                <c:pt idx="1712">
                  <c:v>15</c:v>
                </c:pt>
                <c:pt idx="1713">
                  <c:v>15</c:v>
                </c:pt>
                <c:pt idx="1714">
                  <c:v>15</c:v>
                </c:pt>
                <c:pt idx="1715">
                  <c:v>15</c:v>
                </c:pt>
                <c:pt idx="1716">
                  <c:v>15</c:v>
                </c:pt>
                <c:pt idx="1717">
                  <c:v>15</c:v>
                </c:pt>
                <c:pt idx="1718">
                  <c:v>15</c:v>
                </c:pt>
                <c:pt idx="1719">
                  <c:v>15</c:v>
                </c:pt>
                <c:pt idx="1720">
                  <c:v>15</c:v>
                </c:pt>
                <c:pt idx="1721">
                  <c:v>15</c:v>
                </c:pt>
                <c:pt idx="1722">
                  <c:v>15</c:v>
                </c:pt>
                <c:pt idx="1723">
                  <c:v>15</c:v>
                </c:pt>
                <c:pt idx="1724">
                  <c:v>15</c:v>
                </c:pt>
                <c:pt idx="1725">
                  <c:v>15</c:v>
                </c:pt>
                <c:pt idx="1726">
                  <c:v>15</c:v>
                </c:pt>
                <c:pt idx="1727">
                  <c:v>15</c:v>
                </c:pt>
                <c:pt idx="1728">
                  <c:v>15</c:v>
                </c:pt>
                <c:pt idx="1729">
                  <c:v>15</c:v>
                </c:pt>
                <c:pt idx="1730">
                  <c:v>15</c:v>
                </c:pt>
                <c:pt idx="1731">
                  <c:v>15</c:v>
                </c:pt>
                <c:pt idx="1732">
                  <c:v>15</c:v>
                </c:pt>
                <c:pt idx="1733">
                  <c:v>15</c:v>
                </c:pt>
                <c:pt idx="1734">
                  <c:v>23.4</c:v>
                </c:pt>
                <c:pt idx="1735">
                  <c:v>23.4</c:v>
                </c:pt>
                <c:pt idx="1736">
                  <c:v>23.4</c:v>
                </c:pt>
                <c:pt idx="1737">
                  <c:v>23.4</c:v>
                </c:pt>
                <c:pt idx="1738">
                  <c:v>23.4</c:v>
                </c:pt>
                <c:pt idx="1739">
                  <c:v>23.4</c:v>
                </c:pt>
                <c:pt idx="1740">
                  <c:v>23.4</c:v>
                </c:pt>
                <c:pt idx="1741">
                  <c:v>23.4</c:v>
                </c:pt>
                <c:pt idx="1742">
                  <c:v>23.4</c:v>
                </c:pt>
                <c:pt idx="1743">
                  <c:v>23.4</c:v>
                </c:pt>
                <c:pt idx="1744">
                  <c:v>23.4</c:v>
                </c:pt>
                <c:pt idx="1745">
                  <c:v>23.4</c:v>
                </c:pt>
                <c:pt idx="1746">
                  <c:v>23.4</c:v>
                </c:pt>
                <c:pt idx="1747">
                  <c:v>23.4</c:v>
                </c:pt>
                <c:pt idx="1748">
                  <c:v>23.4</c:v>
                </c:pt>
                <c:pt idx="1749">
                  <c:v>23.4</c:v>
                </c:pt>
                <c:pt idx="1750">
                  <c:v>23.4</c:v>
                </c:pt>
                <c:pt idx="1751">
                  <c:v>23.4</c:v>
                </c:pt>
                <c:pt idx="1752">
                  <c:v>23.4</c:v>
                </c:pt>
                <c:pt idx="1753">
                  <c:v>23.4</c:v>
                </c:pt>
                <c:pt idx="1754">
                  <c:v>23.4</c:v>
                </c:pt>
                <c:pt idx="1755">
                  <c:v>23.4</c:v>
                </c:pt>
                <c:pt idx="1756">
                  <c:v>23.4</c:v>
                </c:pt>
                <c:pt idx="1757">
                  <c:v>23.4</c:v>
                </c:pt>
                <c:pt idx="1758">
                  <c:v>23.4</c:v>
                </c:pt>
                <c:pt idx="1759">
                  <c:v>23.4</c:v>
                </c:pt>
                <c:pt idx="1760">
                  <c:v>23.4</c:v>
                </c:pt>
                <c:pt idx="1761">
                  <c:v>23.4</c:v>
                </c:pt>
                <c:pt idx="1762">
                  <c:v>23.4</c:v>
                </c:pt>
                <c:pt idx="1763">
                  <c:v>23.4</c:v>
                </c:pt>
                <c:pt idx="1764">
                  <c:v>23.4</c:v>
                </c:pt>
                <c:pt idx="1765">
                  <c:v>15.9</c:v>
                </c:pt>
                <c:pt idx="1766">
                  <c:v>15.9</c:v>
                </c:pt>
                <c:pt idx="1767">
                  <c:v>15.9</c:v>
                </c:pt>
                <c:pt idx="1768">
                  <c:v>15.9</c:v>
                </c:pt>
                <c:pt idx="1769">
                  <c:v>15.9</c:v>
                </c:pt>
                <c:pt idx="1770">
                  <c:v>15.9</c:v>
                </c:pt>
                <c:pt idx="1771">
                  <c:v>15.9</c:v>
                </c:pt>
                <c:pt idx="1772">
                  <c:v>15.9</c:v>
                </c:pt>
                <c:pt idx="1773">
                  <c:v>15.9</c:v>
                </c:pt>
                <c:pt idx="1774">
                  <c:v>15.9</c:v>
                </c:pt>
                <c:pt idx="1775">
                  <c:v>15.9</c:v>
                </c:pt>
                <c:pt idx="1776">
                  <c:v>15.9</c:v>
                </c:pt>
                <c:pt idx="1777">
                  <c:v>15.9</c:v>
                </c:pt>
                <c:pt idx="1778">
                  <c:v>15.9</c:v>
                </c:pt>
                <c:pt idx="1779">
                  <c:v>15.9</c:v>
                </c:pt>
                <c:pt idx="1780">
                  <c:v>15.9</c:v>
                </c:pt>
                <c:pt idx="1781">
                  <c:v>15.9</c:v>
                </c:pt>
                <c:pt idx="1782">
                  <c:v>15.9</c:v>
                </c:pt>
                <c:pt idx="1783">
                  <c:v>15.9</c:v>
                </c:pt>
                <c:pt idx="1784">
                  <c:v>15.9</c:v>
                </c:pt>
                <c:pt idx="1785">
                  <c:v>15.9</c:v>
                </c:pt>
                <c:pt idx="1786">
                  <c:v>15.9</c:v>
                </c:pt>
                <c:pt idx="1787">
                  <c:v>15.9</c:v>
                </c:pt>
                <c:pt idx="1788">
                  <c:v>15.9</c:v>
                </c:pt>
                <c:pt idx="1789">
                  <c:v>15.9</c:v>
                </c:pt>
                <c:pt idx="1790">
                  <c:v>15.9</c:v>
                </c:pt>
                <c:pt idx="1791">
                  <c:v>15.9</c:v>
                </c:pt>
                <c:pt idx="1792">
                  <c:v>15.9</c:v>
                </c:pt>
                <c:pt idx="1793">
                  <c:v>15.9</c:v>
                </c:pt>
                <c:pt idx="1794">
                  <c:v>15.9</c:v>
                </c:pt>
                <c:pt idx="1795">
                  <c:v>18</c:v>
                </c:pt>
                <c:pt idx="1796">
                  <c:v>18</c:v>
                </c:pt>
                <c:pt idx="1797">
                  <c:v>18</c:v>
                </c:pt>
                <c:pt idx="1798">
                  <c:v>18</c:v>
                </c:pt>
                <c:pt idx="1799">
                  <c:v>18</c:v>
                </c:pt>
                <c:pt idx="1800">
                  <c:v>18</c:v>
                </c:pt>
                <c:pt idx="1801">
                  <c:v>18</c:v>
                </c:pt>
                <c:pt idx="1802">
                  <c:v>18</c:v>
                </c:pt>
                <c:pt idx="1803">
                  <c:v>18</c:v>
                </c:pt>
                <c:pt idx="1804">
                  <c:v>18</c:v>
                </c:pt>
                <c:pt idx="1805">
                  <c:v>18</c:v>
                </c:pt>
                <c:pt idx="1806">
                  <c:v>18</c:v>
                </c:pt>
                <c:pt idx="1807">
                  <c:v>18</c:v>
                </c:pt>
                <c:pt idx="1808">
                  <c:v>18</c:v>
                </c:pt>
                <c:pt idx="1809">
                  <c:v>18</c:v>
                </c:pt>
                <c:pt idx="1810">
                  <c:v>18</c:v>
                </c:pt>
                <c:pt idx="1811">
                  <c:v>18</c:v>
                </c:pt>
                <c:pt idx="1812">
                  <c:v>18</c:v>
                </c:pt>
                <c:pt idx="1813">
                  <c:v>18</c:v>
                </c:pt>
                <c:pt idx="1814">
                  <c:v>18</c:v>
                </c:pt>
                <c:pt idx="1815">
                  <c:v>18</c:v>
                </c:pt>
                <c:pt idx="1816">
                  <c:v>18</c:v>
                </c:pt>
                <c:pt idx="1817">
                  <c:v>18</c:v>
                </c:pt>
                <c:pt idx="1818">
                  <c:v>18</c:v>
                </c:pt>
                <c:pt idx="1819">
                  <c:v>18</c:v>
                </c:pt>
                <c:pt idx="1820">
                  <c:v>18</c:v>
                </c:pt>
                <c:pt idx="1821">
                  <c:v>18</c:v>
                </c:pt>
                <c:pt idx="1822">
                  <c:v>18</c:v>
                </c:pt>
                <c:pt idx="1823">
                  <c:v>18</c:v>
                </c:pt>
                <c:pt idx="1824">
                  <c:v>18</c:v>
                </c:pt>
                <c:pt idx="1825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27-494E-A60A-8D9F5F103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004880272"/>
        <c:axId val="-1004878640"/>
      </c:lineChart>
      <c:dateAx>
        <c:axId val="-1004880272"/>
        <c:scaling>
          <c:orientation val="minMax"/>
          <c:max val="43465"/>
          <c:min val="41640"/>
        </c:scaling>
        <c:delete val="0"/>
        <c:axPos val="b"/>
        <c:majorGridlines>
          <c:spPr>
            <a:ln w="19050">
              <a:solidFill>
                <a:schemeClr val="tx1"/>
              </a:solidFill>
            </a:ln>
          </c:spPr>
        </c:majorGridlines>
        <c:minorGridlines/>
        <c:numFmt formatCode="m/d/yyyy" sourceLinked="1"/>
        <c:majorTickMark val="out"/>
        <c:minorTickMark val="none"/>
        <c:tickLblPos val="low"/>
        <c:spPr>
          <a:ln w="19050"/>
        </c:spPr>
        <c:crossAx val="-1004878640"/>
        <c:crosses val="autoZero"/>
        <c:auto val="1"/>
        <c:lblOffset val="100"/>
        <c:baseTimeUnit val="days"/>
        <c:majorUnit val="1"/>
        <c:majorTimeUnit val="years"/>
        <c:minorUnit val="1"/>
        <c:minorTimeUnit val="months"/>
      </c:dateAx>
      <c:valAx>
        <c:axId val="-1004878640"/>
        <c:scaling>
          <c:logBase val="10"/>
          <c:orientation val="minMax"/>
          <c:max val="100"/>
        </c:scaling>
        <c:delete val="0"/>
        <c:axPos val="l"/>
        <c:majorGridlines>
          <c:spPr>
            <a:ln w="15875">
              <a:solidFill>
                <a:schemeClr val="tx1"/>
              </a:solidFill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dirty="0"/>
                  <a:t>průtok m3/s</a:t>
                </a:r>
              </a:p>
            </c:rich>
          </c:tx>
          <c:layout>
            <c:manualLayout>
              <c:xMode val="edge"/>
              <c:yMode val="edge"/>
              <c:x val="1.6386247508462466E-2"/>
              <c:y val="0.336562827913274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/>
        </c:spPr>
        <c:crossAx val="-1004880272"/>
        <c:crossesAt val="41640"/>
        <c:crossBetween val="between"/>
        <c:majorUnit val="10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26494293521561568"/>
          <c:y val="0.91113713402779384"/>
          <c:w val="0.47011412956876858"/>
          <c:h val="3.818413173677585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2400" dirty="0"/>
              <a:t>Vltava – Orlík</a:t>
            </a:r>
          </a:p>
        </c:rich>
      </c:tx>
      <c:layout>
        <c:manualLayout>
          <c:xMode val="edge"/>
          <c:yMode val="edge"/>
          <c:x val="0.40577358720948481"/>
          <c:y val="2.955035102260335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03177545488493"/>
          <c:y val="0.12470194791419693"/>
          <c:w val="0.81326553337595464"/>
          <c:h val="0.79076406936587573"/>
        </c:manualLayout>
      </c:layout>
      <c:lineChart>
        <c:grouping val="standard"/>
        <c:varyColors val="0"/>
        <c:ser>
          <c:idx val="0"/>
          <c:order val="0"/>
          <c:tx>
            <c:v>hladina 2014-18</c:v>
          </c:tx>
          <c:spPr>
            <a:ln w="3175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Slapy'!$CW$3:$CW$250</c:f>
              <c:numCache>
                <c:formatCode>General</c:formatCode>
                <c:ptCount val="248"/>
                <c:pt idx="0">
                  <c:v>347.13</c:v>
                </c:pt>
                <c:pt idx="1">
                  <c:v>346.33</c:v>
                </c:pt>
                <c:pt idx="2">
                  <c:v>346.23</c:v>
                </c:pt>
                <c:pt idx="3">
                  <c:v>346.65</c:v>
                </c:pt>
                <c:pt idx="4">
                  <c:v>346.69</c:v>
                </c:pt>
                <c:pt idx="5">
                  <c:v>346.85</c:v>
                </c:pt>
                <c:pt idx="6">
                  <c:v>346.97</c:v>
                </c:pt>
                <c:pt idx="7">
                  <c:v>347.08</c:v>
                </c:pt>
                <c:pt idx="8">
                  <c:v>347.41</c:v>
                </c:pt>
                <c:pt idx="9">
                  <c:v>347.53</c:v>
                </c:pt>
                <c:pt idx="10">
                  <c:v>347.49</c:v>
                </c:pt>
                <c:pt idx="11">
                  <c:v>347.66</c:v>
                </c:pt>
                <c:pt idx="12">
                  <c:v>347.83</c:v>
                </c:pt>
                <c:pt idx="13">
                  <c:v>347.69</c:v>
                </c:pt>
                <c:pt idx="14">
                  <c:v>347.59</c:v>
                </c:pt>
                <c:pt idx="15">
                  <c:v>347.57</c:v>
                </c:pt>
                <c:pt idx="16">
                  <c:v>347.13</c:v>
                </c:pt>
                <c:pt idx="17">
                  <c:v>347.51</c:v>
                </c:pt>
                <c:pt idx="18">
                  <c:v>347.86</c:v>
                </c:pt>
                <c:pt idx="19">
                  <c:v>348.17</c:v>
                </c:pt>
                <c:pt idx="20">
                  <c:v>348.93</c:v>
                </c:pt>
                <c:pt idx="21">
                  <c:v>349.28</c:v>
                </c:pt>
                <c:pt idx="22">
                  <c:v>348.41</c:v>
                </c:pt>
                <c:pt idx="23">
                  <c:v>348.21</c:v>
                </c:pt>
                <c:pt idx="24">
                  <c:v>347.97</c:v>
                </c:pt>
                <c:pt idx="25">
                  <c:v>347.67</c:v>
                </c:pt>
                <c:pt idx="26">
                  <c:v>347.56</c:v>
                </c:pt>
                <c:pt idx="27">
                  <c:v>347.85</c:v>
                </c:pt>
                <c:pt idx="28">
                  <c:v>348.04</c:v>
                </c:pt>
                <c:pt idx="29">
                  <c:v>348.13</c:v>
                </c:pt>
                <c:pt idx="30">
                  <c:v>348.46</c:v>
                </c:pt>
                <c:pt idx="31">
                  <c:v>348.88</c:v>
                </c:pt>
                <c:pt idx="32">
                  <c:v>348.9</c:v>
                </c:pt>
                <c:pt idx="33">
                  <c:v>348.21</c:v>
                </c:pt>
                <c:pt idx="34">
                  <c:v>348.17</c:v>
                </c:pt>
                <c:pt idx="35">
                  <c:v>349.23</c:v>
                </c:pt>
                <c:pt idx="36">
                  <c:v>349.62</c:v>
                </c:pt>
                <c:pt idx="37">
                  <c:v>349.77</c:v>
                </c:pt>
                <c:pt idx="38">
                  <c:v>348.81</c:v>
                </c:pt>
                <c:pt idx="39">
                  <c:v>348.6</c:v>
                </c:pt>
                <c:pt idx="40">
                  <c:v>349.54</c:v>
                </c:pt>
                <c:pt idx="41">
                  <c:v>349.92</c:v>
                </c:pt>
                <c:pt idx="42">
                  <c:v>349.55</c:v>
                </c:pt>
                <c:pt idx="43">
                  <c:v>349.35</c:v>
                </c:pt>
                <c:pt idx="44">
                  <c:v>349.46</c:v>
                </c:pt>
                <c:pt idx="45">
                  <c:v>348.43</c:v>
                </c:pt>
                <c:pt idx="46">
                  <c:v>347.54</c:v>
                </c:pt>
                <c:pt idx="47">
                  <c:v>346.73</c:v>
                </c:pt>
                <c:pt idx="48">
                  <c:v>346.23</c:v>
                </c:pt>
                <c:pt idx="49">
                  <c:v>346.43</c:v>
                </c:pt>
                <c:pt idx="50">
                  <c:v>346.45</c:v>
                </c:pt>
                <c:pt idx="51">
                  <c:v>346.67</c:v>
                </c:pt>
                <c:pt idx="52">
                  <c:v>346.58</c:v>
                </c:pt>
                <c:pt idx="53">
                  <c:v>347.83</c:v>
                </c:pt>
                <c:pt idx="54">
                  <c:v>348.14</c:v>
                </c:pt>
                <c:pt idx="55">
                  <c:v>347.46</c:v>
                </c:pt>
                <c:pt idx="56">
                  <c:v>346.63</c:v>
                </c:pt>
                <c:pt idx="57">
                  <c:v>345.84</c:v>
                </c:pt>
                <c:pt idx="58">
                  <c:v>345.56</c:v>
                </c:pt>
                <c:pt idx="59">
                  <c:v>345.35</c:v>
                </c:pt>
                <c:pt idx="60">
                  <c:v>345.68</c:v>
                </c:pt>
                <c:pt idx="61">
                  <c:v>346.65</c:v>
                </c:pt>
                <c:pt idx="62">
                  <c:v>347.17</c:v>
                </c:pt>
                <c:pt idx="63">
                  <c:v>347.26</c:v>
                </c:pt>
                <c:pt idx="64">
                  <c:v>347.37</c:v>
                </c:pt>
                <c:pt idx="65">
                  <c:v>348.58</c:v>
                </c:pt>
                <c:pt idx="66">
                  <c:v>348.24</c:v>
                </c:pt>
                <c:pt idx="67">
                  <c:v>347.62</c:v>
                </c:pt>
                <c:pt idx="68">
                  <c:v>347.35</c:v>
                </c:pt>
                <c:pt idx="69">
                  <c:v>347.21</c:v>
                </c:pt>
                <c:pt idx="70">
                  <c:v>346.66</c:v>
                </c:pt>
                <c:pt idx="71">
                  <c:v>345.91</c:v>
                </c:pt>
                <c:pt idx="72">
                  <c:v>346.61</c:v>
                </c:pt>
                <c:pt idx="73">
                  <c:v>346.94</c:v>
                </c:pt>
                <c:pt idx="74">
                  <c:v>347.02</c:v>
                </c:pt>
                <c:pt idx="75">
                  <c:v>347.02</c:v>
                </c:pt>
                <c:pt idx="76">
                  <c:v>347.08</c:v>
                </c:pt>
                <c:pt idx="77">
                  <c:v>347.13</c:v>
                </c:pt>
                <c:pt idx="78">
                  <c:v>346.95</c:v>
                </c:pt>
                <c:pt idx="79">
                  <c:v>346.67</c:v>
                </c:pt>
                <c:pt idx="80">
                  <c:v>345.93</c:v>
                </c:pt>
                <c:pt idx="81">
                  <c:v>345.27</c:v>
                </c:pt>
                <c:pt idx="82">
                  <c:v>344.74</c:v>
                </c:pt>
                <c:pt idx="83">
                  <c:v>343.95</c:v>
                </c:pt>
                <c:pt idx="84">
                  <c:v>343.14</c:v>
                </c:pt>
                <c:pt idx="85">
                  <c:v>342.8</c:v>
                </c:pt>
                <c:pt idx="86">
                  <c:v>342.19</c:v>
                </c:pt>
                <c:pt idx="87">
                  <c:v>341.33</c:v>
                </c:pt>
                <c:pt idx="88">
                  <c:v>340.4</c:v>
                </c:pt>
                <c:pt idx="89">
                  <c:v>339.67</c:v>
                </c:pt>
                <c:pt idx="90">
                  <c:v>338.74</c:v>
                </c:pt>
                <c:pt idx="91">
                  <c:v>338.93</c:v>
                </c:pt>
                <c:pt idx="92">
                  <c:v>339.56</c:v>
                </c:pt>
                <c:pt idx="93">
                  <c:v>340.07</c:v>
                </c:pt>
                <c:pt idx="94">
                  <c:v>340.78</c:v>
                </c:pt>
                <c:pt idx="95">
                  <c:v>340.43</c:v>
                </c:pt>
                <c:pt idx="96">
                  <c:v>340.24</c:v>
                </c:pt>
                <c:pt idx="97">
                  <c:v>339.88</c:v>
                </c:pt>
                <c:pt idx="98">
                  <c:v>340.5</c:v>
                </c:pt>
                <c:pt idx="99">
                  <c:v>341.14</c:v>
                </c:pt>
                <c:pt idx="100">
                  <c:v>343.7</c:v>
                </c:pt>
                <c:pt idx="101">
                  <c:v>344.65</c:v>
                </c:pt>
                <c:pt idx="102">
                  <c:v>344.75</c:v>
                </c:pt>
                <c:pt idx="103">
                  <c:v>345.25</c:v>
                </c:pt>
                <c:pt idx="104">
                  <c:v>345.19</c:v>
                </c:pt>
                <c:pt idx="105">
                  <c:v>345.14</c:v>
                </c:pt>
                <c:pt idx="106">
                  <c:v>345.06</c:v>
                </c:pt>
                <c:pt idx="107">
                  <c:v>345.35</c:v>
                </c:pt>
                <c:pt idx="108">
                  <c:v>346.75</c:v>
                </c:pt>
                <c:pt idx="109">
                  <c:v>348.24</c:v>
                </c:pt>
                <c:pt idx="110">
                  <c:v>348.47</c:v>
                </c:pt>
                <c:pt idx="111">
                  <c:v>347.99</c:v>
                </c:pt>
                <c:pt idx="112">
                  <c:v>348.19</c:v>
                </c:pt>
                <c:pt idx="113">
                  <c:v>349.58</c:v>
                </c:pt>
                <c:pt idx="114">
                  <c:v>349.2</c:v>
                </c:pt>
                <c:pt idx="115">
                  <c:v>348.64</c:v>
                </c:pt>
                <c:pt idx="116">
                  <c:v>348.23</c:v>
                </c:pt>
                <c:pt idx="117">
                  <c:v>348.24</c:v>
                </c:pt>
                <c:pt idx="118">
                  <c:v>348.49</c:v>
                </c:pt>
                <c:pt idx="119">
                  <c:v>348.61</c:v>
                </c:pt>
                <c:pt idx="120">
                  <c:v>348.77</c:v>
                </c:pt>
                <c:pt idx="121">
                  <c:v>348.75</c:v>
                </c:pt>
                <c:pt idx="122">
                  <c:v>348.92</c:v>
                </c:pt>
                <c:pt idx="123">
                  <c:v>349.11</c:v>
                </c:pt>
                <c:pt idx="124">
                  <c:v>349.1</c:v>
                </c:pt>
                <c:pt idx="125">
                  <c:v>349.31</c:v>
                </c:pt>
                <c:pt idx="126">
                  <c:v>349.04</c:v>
                </c:pt>
                <c:pt idx="127">
                  <c:v>348.77</c:v>
                </c:pt>
                <c:pt idx="128">
                  <c:v>349.16</c:v>
                </c:pt>
                <c:pt idx="129">
                  <c:v>349.5</c:v>
                </c:pt>
                <c:pt idx="130">
                  <c:v>349.31</c:v>
                </c:pt>
                <c:pt idx="131">
                  <c:v>348.94</c:v>
                </c:pt>
                <c:pt idx="132">
                  <c:v>349.62</c:v>
                </c:pt>
                <c:pt idx="133">
                  <c:v>349.88</c:v>
                </c:pt>
                <c:pt idx="134">
                  <c:v>349.48</c:v>
                </c:pt>
                <c:pt idx="135">
                  <c:v>348.79</c:v>
                </c:pt>
                <c:pt idx="136">
                  <c:v>348.69</c:v>
                </c:pt>
                <c:pt idx="137">
                  <c:v>348.66</c:v>
                </c:pt>
                <c:pt idx="138">
                  <c:v>348.56</c:v>
                </c:pt>
                <c:pt idx="139">
                  <c:v>348.11</c:v>
                </c:pt>
                <c:pt idx="140">
                  <c:v>347.61</c:v>
                </c:pt>
                <c:pt idx="141">
                  <c:v>347.14</c:v>
                </c:pt>
                <c:pt idx="142">
                  <c:v>347.31</c:v>
                </c:pt>
                <c:pt idx="143">
                  <c:v>347.1</c:v>
                </c:pt>
                <c:pt idx="144">
                  <c:v>348</c:v>
                </c:pt>
                <c:pt idx="145">
                  <c:v>349.23</c:v>
                </c:pt>
                <c:pt idx="146">
                  <c:v>349.1</c:v>
                </c:pt>
                <c:pt idx="147">
                  <c:v>348.3</c:v>
                </c:pt>
                <c:pt idx="148">
                  <c:v>347.91</c:v>
                </c:pt>
                <c:pt idx="149">
                  <c:v>347.51</c:v>
                </c:pt>
                <c:pt idx="150">
                  <c:v>347.04</c:v>
                </c:pt>
                <c:pt idx="151">
                  <c:v>346.56</c:v>
                </c:pt>
                <c:pt idx="152">
                  <c:v>345.51</c:v>
                </c:pt>
                <c:pt idx="153">
                  <c:v>344.65</c:v>
                </c:pt>
                <c:pt idx="154">
                  <c:v>344.39</c:v>
                </c:pt>
                <c:pt idx="155">
                  <c:v>344.49</c:v>
                </c:pt>
                <c:pt idx="156">
                  <c:v>344.8</c:v>
                </c:pt>
                <c:pt idx="157">
                  <c:v>344.98</c:v>
                </c:pt>
                <c:pt idx="158">
                  <c:v>345.32</c:v>
                </c:pt>
                <c:pt idx="159">
                  <c:v>345.11</c:v>
                </c:pt>
                <c:pt idx="160">
                  <c:v>344.86</c:v>
                </c:pt>
                <c:pt idx="161">
                  <c:v>344.91</c:v>
                </c:pt>
                <c:pt idx="162">
                  <c:v>344.69</c:v>
                </c:pt>
                <c:pt idx="163">
                  <c:v>344.25</c:v>
                </c:pt>
                <c:pt idx="164">
                  <c:v>346.96</c:v>
                </c:pt>
                <c:pt idx="165">
                  <c:v>347.72</c:v>
                </c:pt>
                <c:pt idx="166">
                  <c:v>347.92</c:v>
                </c:pt>
                <c:pt idx="167">
                  <c:v>347.8</c:v>
                </c:pt>
                <c:pt idx="168">
                  <c:v>348.43</c:v>
                </c:pt>
                <c:pt idx="169">
                  <c:v>348.08</c:v>
                </c:pt>
                <c:pt idx="170">
                  <c:v>347.97</c:v>
                </c:pt>
                <c:pt idx="171">
                  <c:v>347.9</c:v>
                </c:pt>
                <c:pt idx="172">
                  <c:v>348.1</c:v>
                </c:pt>
                <c:pt idx="173">
                  <c:v>349.43</c:v>
                </c:pt>
                <c:pt idx="174">
                  <c:v>349.46</c:v>
                </c:pt>
                <c:pt idx="175">
                  <c:v>348.85</c:v>
                </c:pt>
                <c:pt idx="176">
                  <c:v>348.86</c:v>
                </c:pt>
                <c:pt idx="177">
                  <c:v>348.61</c:v>
                </c:pt>
                <c:pt idx="178">
                  <c:v>348.8</c:v>
                </c:pt>
                <c:pt idx="179">
                  <c:v>348.92</c:v>
                </c:pt>
                <c:pt idx="180">
                  <c:v>348.48</c:v>
                </c:pt>
                <c:pt idx="181">
                  <c:v>347.89</c:v>
                </c:pt>
                <c:pt idx="182">
                  <c:v>347.65</c:v>
                </c:pt>
                <c:pt idx="183">
                  <c:v>347.31</c:v>
                </c:pt>
                <c:pt idx="184">
                  <c:v>346.88</c:v>
                </c:pt>
                <c:pt idx="185">
                  <c:v>346.34</c:v>
                </c:pt>
                <c:pt idx="186">
                  <c:v>346.5</c:v>
                </c:pt>
                <c:pt idx="187">
                  <c:v>346.07</c:v>
                </c:pt>
                <c:pt idx="188">
                  <c:v>346.1</c:v>
                </c:pt>
                <c:pt idx="189">
                  <c:v>345.86</c:v>
                </c:pt>
                <c:pt idx="190">
                  <c:v>345.31</c:v>
                </c:pt>
                <c:pt idx="191">
                  <c:v>345.14</c:v>
                </c:pt>
                <c:pt idx="192">
                  <c:v>344.91</c:v>
                </c:pt>
                <c:pt idx="193">
                  <c:v>344.8</c:v>
                </c:pt>
                <c:pt idx="194">
                  <c:v>344.27</c:v>
                </c:pt>
                <c:pt idx="195">
                  <c:v>343.91</c:v>
                </c:pt>
                <c:pt idx="196">
                  <c:v>345.08</c:v>
                </c:pt>
                <c:pt idx="197">
                  <c:v>346.23</c:v>
                </c:pt>
                <c:pt idx="198">
                  <c:v>346.54</c:v>
                </c:pt>
                <c:pt idx="199">
                  <c:v>347.02</c:v>
                </c:pt>
                <c:pt idx="200">
                  <c:v>347.61</c:v>
                </c:pt>
                <c:pt idx="201">
                  <c:v>347.83</c:v>
                </c:pt>
                <c:pt idx="202">
                  <c:v>347.82</c:v>
                </c:pt>
                <c:pt idx="203">
                  <c:v>347.55</c:v>
                </c:pt>
                <c:pt idx="204">
                  <c:v>346.08</c:v>
                </c:pt>
                <c:pt idx="205">
                  <c:v>346.36</c:v>
                </c:pt>
                <c:pt idx="206">
                  <c:v>346.28</c:v>
                </c:pt>
                <c:pt idx="207">
                  <c:v>345.91</c:v>
                </c:pt>
                <c:pt idx="208">
                  <c:v>346.07</c:v>
                </c:pt>
                <c:pt idx="209" formatCode="0.00">
                  <c:v>347.27</c:v>
                </c:pt>
                <c:pt idx="210" formatCode="0.00">
                  <c:v>347.1</c:v>
                </c:pt>
                <c:pt idx="211" formatCode="0.00">
                  <c:v>346.78</c:v>
                </c:pt>
                <c:pt idx="212" formatCode="0.00">
                  <c:v>345.25</c:v>
                </c:pt>
                <c:pt idx="213" formatCode="0.00">
                  <c:v>344.35</c:v>
                </c:pt>
                <c:pt idx="214" formatCode="0.00">
                  <c:v>344.67</c:v>
                </c:pt>
                <c:pt idx="215" formatCode="0.00">
                  <c:v>344.67</c:v>
                </c:pt>
                <c:pt idx="216" formatCode="0.00">
                  <c:v>344.49</c:v>
                </c:pt>
                <c:pt idx="217" formatCode="0.00">
                  <c:v>343.61</c:v>
                </c:pt>
                <c:pt idx="218" formatCode="0.00">
                  <c:v>344.64</c:v>
                </c:pt>
                <c:pt idx="219" formatCode="0.00">
                  <c:v>345.77</c:v>
                </c:pt>
                <c:pt idx="220" formatCode="0.00">
                  <c:v>346.25</c:v>
                </c:pt>
                <c:pt idx="221" formatCode="0.00">
                  <c:v>346.92</c:v>
                </c:pt>
                <c:pt idx="222" formatCode="0.00">
                  <c:v>347.68</c:v>
                </c:pt>
                <c:pt idx="223" formatCode="0.00">
                  <c:v>348.7</c:v>
                </c:pt>
                <c:pt idx="224" formatCode="0.00">
                  <c:v>349.34</c:v>
                </c:pt>
                <c:pt idx="225" formatCode="0.00">
                  <c:v>349.14</c:v>
                </c:pt>
                <c:pt idx="226" formatCode="0.00">
                  <c:v>349.33</c:v>
                </c:pt>
                <c:pt idx="227" formatCode="0.00">
                  <c:v>349.06</c:v>
                </c:pt>
                <c:pt idx="228" formatCode="0.00">
                  <c:v>348.64</c:v>
                </c:pt>
                <c:pt idx="229" formatCode="0.00">
                  <c:v>349.21</c:v>
                </c:pt>
                <c:pt idx="230" formatCode="0.00">
                  <c:v>349.18</c:v>
                </c:pt>
                <c:pt idx="231" formatCode="0.00">
                  <c:v>349.02</c:v>
                </c:pt>
                <c:pt idx="232" formatCode="0.00">
                  <c:v>349.32</c:v>
                </c:pt>
                <c:pt idx="233" formatCode="0.00">
                  <c:v>349.1</c:v>
                </c:pt>
                <c:pt idx="234" formatCode="0.00">
                  <c:v>349.23</c:v>
                </c:pt>
                <c:pt idx="235" formatCode="0.00">
                  <c:v>349.14</c:v>
                </c:pt>
                <c:pt idx="236" formatCode="0.00">
                  <c:v>348.87</c:v>
                </c:pt>
                <c:pt idx="237" formatCode="0.00">
                  <c:v>348.57</c:v>
                </c:pt>
                <c:pt idx="238" formatCode="0.00">
                  <c:v>348.2</c:v>
                </c:pt>
                <c:pt idx="239" formatCode="0.00">
                  <c:v>347.54</c:v>
                </c:pt>
                <c:pt idx="240" formatCode="0.00">
                  <c:v>346.87</c:v>
                </c:pt>
                <c:pt idx="241" formatCode="0.00">
                  <c:v>346.12</c:v>
                </c:pt>
                <c:pt idx="242" formatCode="0.00">
                  <c:v>345.58</c:v>
                </c:pt>
                <c:pt idx="243" formatCode="0.00">
                  <c:v>344.91</c:v>
                </c:pt>
                <c:pt idx="244" formatCode="0.00">
                  <c:v>344.84</c:v>
                </c:pt>
                <c:pt idx="245" formatCode="0.00">
                  <c:v>343.97</c:v>
                </c:pt>
                <c:pt idx="246" formatCode="0.00">
                  <c:v>343.61</c:v>
                </c:pt>
                <c:pt idx="247" formatCode="0.00">
                  <c:v>343.2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12-43D8-92E8-AD1C57473FA9}"/>
            </c:ext>
          </c:extLst>
        </c:ser>
        <c:ser>
          <c:idx val="6"/>
          <c:order val="1"/>
          <c:tx>
            <c:v>hladina 2003-4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Slapy'!$CG$3:$CG$106</c:f>
              <c:numCache>
                <c:formatCode>General</c:formatCode>
                <c:ptCount val="104"/>
                <c:pt idx="0">
                  <c:v>352.84</c:v>
                </c:pt>
                <c:pt idx="1">
                  <c:v>346.67</c:v>
                </c:pt>
                <c:pt idx="2">
                  <c:v>344.25</c:v>
                </c:pt>
                <c:pt idx="3">
                  <c:v>344.71</c:v>
                </c:pt>
                <c:pt idx="4">
                  <c:v>347.17</c:v>
                </c:pt>
                <c:pt idx="5">
                  <c:v>345.91</c:v>
                </c:pt>
                <c:pt idx="6">
                  <c:v>345.22</c:v>
                </c:pt>
                <c:pt idx="7">
                  <c:v>344.18</c:v>
                </c:pt>
                <c:pt idx="8">
                  <c:v>344.79</c:v>
                </c:pt>
                <c:pt idx="9">
                  <c:v>345.84</c:v>
                </c:pt>
                <c:pt idx="10">
                  <c:v>346.42</c:v>
                </c:pt>
                <c:pt idx="11">
                  <c:v>345.33</c:v>
                </c:pt>
                <c:pt idx="12">
                  <c:v>344.46</c:v>
                </c:pt>
                <c:pt idx="13">
                  <c:v>344.66</c:v>
                </c:pt>
                <c:pt idx="14">
                  <c:v>344.73</c:v>
                </c:pt>
                <c:pt idx="15">
                  <c:v>344.9</c:v>
                </c:pt>
                <c:pt idx="16">
                  <c:v>346.02</c:v>
                </c:pt>
                <c:pt idx="17">
                  <c:v>347.28</c:v>
                </c:pt>
                <c:pt idx="18">
                  <c:v>347.96</c:v>
                </c:pt>
                <c:pt idx="19">
                  <c:v>348.14</c:v>
                </c:pt>
                <c:pt idx="20">
                  <c:v>348.01</c:v>
                </c:pt>
                <c:pt idx="21">
                  <c:v>347.71</c:v>
                </c:pt>
                <c:pt idx="22">
                  <c:v>347.98</c:v>
                </c:pt>
                <c:pt idx="23">
                  <c:v>348.12</c:v>
                </c:pt>
                <c:pt idx="24">
                  <c:v>347.94</c:v>
                </c:pt>
                <c:pt idx="25">
                  <c:v>347.73</c:v>
                </c:pt>
                <c:pt idx="26">
                  <c:v>347.54</c:v>
                </c:pt>
                <c:pt idx="27">
                  <c:v>347.25</c:v>
                </c:pt>
                <c:pt idx="28">
                  <c:v>346.71</c:v>
                </c:pt>
                <c:pt idx="29">
                  <c:v>345.99</c:v>
                </c:pt>
                <c:pt idx="30">
                  <c:v>345.85</c:v>
                </c:pt>
                <c:pt idx="31">
                  <c:v>345.05</c:v>
                </c:pt>
                <c:pt idx="32">
                  <c:v>344.86</c:v>
                </c:pt>
                <c:pt idx="33">
                  <c:v>343.89</c:v>
                </c:pt>
                <c:pt idx="34">
                  <c:v>343.41</c:v>
                </c:pt>
                <c:pt idx="35">
                  <c:v>342.94</c:v>
                </c:pt>
                <c:pt idx="36">
                  <c:v>342.14</c:v>
                </c:pt>
                <c:pt idx="37">
                  <c:v>341.41</c:v>
                </c:pt>
                <c:pt idx="38">
                  <c:v>340.44</c:v>
                </c:pt>
                <c:pt idx="39">
                  <c:v>341.03</c:v>
                </c:pt>
                <c:pt idx="40">
                  <c:v>341.87</c:v>
                </c:pt>
                <c:pt idx="41">
                  <c:v>341.44</c:v>
                </c:pt>
                <c:pt idx="42">
                  <c:v>341.32</c:v>
                </c:pt>
                <c:pt idx="43">
                  <c:v>341.41</c:v>
                </c:pt>
                <c:pt idx="44">
                  <c:v>341.44</c:v>
                </c:pt>
                <c:pt idx="45">
                  <c:v>341.01</c:v>
                </c:pt>
                <c:pt idx="46">
                  <c:v>340.47</c:v>
                </c:pt>
                <c:pt idx="47">
                  <c:v>339.86</c:v>
                </c:pt>
                <c:pt idx="48">
                  <c:v>339.26</c:v>
                </c:pt>
                <c:pt idx="49">
                  <c:v>338.7</c:v>
                </c:pt>
                <c:pt idx="50">
                  <c:v>338.54</c:v>
                </c:pt>
                <c:pt idx="51">
                  <c:v>338.82</c:v>
                </c:pt>
                <c:pt idx="52">
                  <c:v>338.73</c:v>
                </c:pt>
                <c:pt idx="53">
                  <c:v>338.53</c:v>
                </c:pt>
                <c:pt idx="54">
                  <c:v>342.18</c:v>
                </c:pt>
                <c:pt idx="55">
                  <c:v>343.16</c:v>
                </c:pt>
                <c:pt idx="56">
                  <c:v>343.45</c:v>
                </c:pt>
                <c:pt idx="57">
                  <c:v>347.8</c:v>
                </c:pt>
                <c:pt idx="58">
                  <c:v>348.72</c:v>
                </c:pt>
                <c:pt idx="59">
                  <c:v>347.95</c:v>
                </c:pt>
                <c:pt idx="60">
                  <c:v>346.54</c:v>
                </c:pt>
                <c:pt idx="61">
                  <c:v>345.53</c:v>
                </c:pt>
                <c:pt idx="62">
                  <c:v>345.28</c:v>
                </c:pt>
                <c:pt idx="63">
                  <c:v>347.15</c:v>
                </c:pt>
                <c:pt idx="64">
                  <c:v>347.56</c:v>
                </c:pt>
                <c:pt idx="65">
                  <c:v>349.38</c:v>
                </c:pt>
                <c:pt idx="66">
                  <c:v>349.88</c:v>
                </c:pt>
                <c:pt idx="67">
                  <c:v>345.79</c:v>
                </c:pt>
                <c:pt idx="68">
                  <c:v>347.39</c:v>
                </c:pt>
                <c:pt idx="69">
                  <c:v>348.79</c:v>
                </c:pt>
                <c:pt idx="70">
                  <c:v>348.76</c:v>
                </c:pt>
                <c:pt idx="71">
                  <c:v>349.59</c:v>
                </c:pt>
                <c:pt idx="72">
                  <c:v>349.17</c:v>
                </c:pt>
                <c:pt idx="73">
                  <c:v>347.77</c:v>
                </c:pt>
                <c:pt idx="74">
                  <c:v>349.89</c:v>
                </c:pt>
                <c:pt idx="75">
                  <c:v>349.11</c:v>
                </c:pt>
                <c:pt idx="76">
                  <c:v>347.86</c:v>
                </c:pt>
                <c:pt idx="77">
                  <c:v>348.1</c:v>
                </c:pt>
                <c:pt idx="78">
                  <c:v>347.89</c:v>
                </c:pt>
                <c:pt idx="79">
                  <c:v>348.37</c:v>
                </c:pt>
                <c:pt idx="80">
                  <c:v>348.58</c:v>
                </c:pt>
                <c:pt idx="81">
                  <c:v>348.16</c:v>
                </c:pt>
                <c:pt idx="82">
                  <c:v>348.04</c:v>
                </c:pt>
                <c:pt idx="83">
                  <c:v>347.83</c:v>
                </c:pt>
                <c:pt idx="84">
                  <c:v>347.22</c:v>
                </c:pt>
                <c:pt idx="85">
                  <c:v>346.99</c:v>
                </c:pt>
                <c:pt idx="86">
                  <c:v>346.5</c:v>
                </c:pt>
                <c:pt idx="87">
                  <c:v>346.08</c:v>
                </c:pt>
                <c:pt idx="88">
                  <c:v>345.77</c:v>
                </c:pt>
                <c:pt idx="89">
                  <c:v>345.48</c:v>
                </c:pt>
                <c:pt idx="90">
                  <c:v>346.07</c:v>
                </c:pt>
                <c:pt idx="91">
                  <c:v>346.85</c:v>
                </c:pt>
                <c:pt idx="92">
                  <c:v>347.16</c:v>
                </c:pt>
                <c:pt idx="93">
                  <c:v>347.6</c:v>
                </c:pt>
                <c:pt idx="94">
                  <c:v>348.21</c:v>
                </c:pt>
                <c:pt idx="95">
                  <c:v>348.46</c:v>
                </c:pt>
                <c:pt idx="96">
                  <c:v>348.27</c:v>
                </c:pt>
                <c:pt idx="97">
                  <c:v>348.37</c:v>
                </c:pt>
                <c:pt idx="98">
                  <c:v>348.29</c:v>
                </c:pt>
                <c:pt idx="99">
                  <c:v>349.07</c:v>
                </c:pt>
                <c:pt idx="100">
                  <c:v>349.02</c:v>
                </c:pt>
                <c:pt idx="101">
                  <c:v>348.24</c:v>
                </c:pt>
                <c:pt idx="102">
                  <c:v>347.59</c:v>
                </c:pt>
                <c:pt idx="103">
                  <c:v>347.7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12-43D8-92E8-AD1C57473FA9}"/>
            </c:ext>
          </c:extLst>
        </c:ser>
        <c:ser>
          <c:idx val="3"/>
          <c:order val="2"/>
          <c:tx>
            <c:v>hladina 1976-7</c:v>
          </c:tx>
          <c:spPr>
            <a:ln w="15875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Slapy'!$AG$3:$AG$106</c:f>
              <c:numCache>
                <c:formatCode>General</c:formatCode>
                <c:ptCount val="104"/>
                <c:pt idx="0">
                  <c:v>345.16500000000002</c:v>
                </c:pt>
                <c:pt idx="1">
                  <c:v>348.065</c:v>
                </c:pt>
                <c:pt idx="2">
                  <c:v>351.97500000000002</c:v>
                </c:pt>
                <c:pt idx="3">
                  <c:v>352.02</c:v>
                </c:pt>
                <c:pt idx="4">
                  <c:v>348.98500000000001</c:v>
                </c:pt>
                <c:pt idx="5">
                  <c:v>345.995</c:v>
                </c:pt>
                <c:pt idx="6">
                  <c:v>343.25</c:v>
                </c:pt>
                <c:pt idx="7">
                  <c:v>342.09</c:v>
                </c:pt>
                <c:pt idx="8">
                  <c:v>340.21</c:v>
                </c:pt>
                <c:pt idx="9">
                  <c:v>339.48</c:v>
                </c:pt>
                <c:pt idx="10">
                  <c:v>337.42</c:v>
                </c:pt>
                <c:pt idx="11">
                  <c:v>336.22</c:v>
                </c:pt>
                <c:pt idx="12">
                  <c:v>335.23500000000001</c:v>
                </c:pt>
                <c:pt idx="13">
                  <c:v>336.49</c:v>
                </c:pt>
                <c:pt idx="14">
                  <c:v>336.65</c:v>
                </c:pt>
                <c:pt idx="15">
                  <c:v>335.62</c:v>
                </c:pt>
                <c:pt idx="16">
                  <c:v>336.20499999999998</c:v>
                </c:pt>
                <c:pt idx="17">
                  <c:v>337.57</c:v>
                </c:pt>
                <c:pt idx="18">
                  <c:v>338.82499999999999</c:v>
                </c:pt>
                <c:pt idx="19">
                  <c:v>339.18</c:v>
                </c:pt>
                <c:pt idx="20">
                  <c:v>340.02499999999998</c:v>
                </c:pt>
                <c:pt idx="21">
                  <c:v>341.22</c:v>
                </c:pt>
                <c:pt idx="22">
                  <c:v>342.54</c:v>
                </c:pt>
                <c:pt idx="23">
                  <c:v>342.55</c:v>
                </c:pt>
                <c:pt idx="24">
                  <c:v>342.28500000000003</c:v>
                </c:pt>
                <c:pt idx="25">
                  <c:v>342.22</c:v>
                </c:pt>
                <c:pt idx="26">
                  <c:v>341.83</c:v>
                </c:pt>
                <c:pt idx="27">
                  <c:v>340.95</c:v>
                </c:pt>
                <c:pt idx="28">
                  <c:v>340.42500000000001</c:v>
                </c:pt>
                <c:pt idx="29">
                  <c:v>340.65499999999997</c:v>
                </c:pt>
                <c:pt idx="30">
                  <c:v>343.93</c:v>
                </c:pt>
                <c:pt idx="31">
                  <c:v>344.9</c:v>
                </c:pt>
                <c:pt idx="32">
                  <c:v>344.94499999999999</c:v>
                </c:pt>
                <c:pt idx="33">
                  <c:v>345.16500000000002</c:v>
                </c:pt>
                <c:pt idx="34">
                  <c:v>345.59500000000003</c:v>
                </c:pt>
                <c:pt idx="35">
                  <c:v>346.23</c:v>
                </c:pt>
                <c:pt idx="36">
                  <c:v>346.54500000000002</c:v>
                </c:pt>
                <c:pt idx="37">
                  <c:v>346.74</c:v>
                </c:pt>
                <c:pt idx="38">
                  <c:v>347.34</c:v>
                </c:pt>
                <c:pt idx="39">
                  <c:v>347.69499999999999</c:v>
                </c:pt>
                <c:pt idx="40">
                  <c:v>347.59500000000003</c:v>
                </c:pt>
                <c:pt idx="41">
                  <c:v>347.89</c:v>
                </c:pt>
                <c:pt idx="42">
                  <c:v>349.05500000000001</c:v>
                </c:pt>
                <c:pt idx="43">
                  <c:v>348.92500000000001</c:v>
                </c:pt>
                <c:pt idx="44">
                  <c:v>348.85</c:v>
                </c:pt>
                <c:pt idx="45">
                  <c:v>348.52499999999998</c:v>
                </c:pt>
                <c:pt idx="46">
                  <c:v>350.98500000000001</c:v>
                </c:pt>
                <c:pt idx="47">
                  <c:v>350.36</c:v>
                </c:pt>
                <c:pt idx="48">
                  <c:v>350.75</c:v>
                </c:pt>
                <c:pt idx="49">
                  <c:v>349.57</c:v>
                </c:pt>
                <c:pt idx="50">
                  <c:v>348.27499999999998</c:v>
                </c:pt>
                <c:pt idx="51">
                  <c:v>347.18</c:v>
                </c:pt>
                <c:pt idx="52">
                  <c:v>345.11500000000001</c:v>
                </c:pt>
                <c:pt idx="53">
                  <c:v>344.66</c:v>
                </c:pt>
                <c:pt idx="54">
                  <c:v>344.505</c:v>
                </c:pt>
                <c:pt idx="55">
                  <c:v>342.52499999999998</c:v>
                </c:pt>
                <c:pt idx="56">
                  <c:v>344.27499999999998</c:v>
                </c:pt>
                <c:pt idx="57">
                  <c:v>344.29</c:v>
                </c:pt>
                <c:pt idx="58">
                  <c:v>350.53</c:v>
                </c:pt>
                <c:pt idx="59">
                  <c:v>351.9</c:v>
                </c:pt>
                <c:pt idx="60">
                  <c:v>351.435</c:v>
                </c:pt>
                <c:pt idx="61">
                  <c:v>351.755</c:v>
                </c:pt>
                <c:pt idx="62">
                  <c:v>351.94499999999999</c:v>
                </c:pt>
                <c:pt idx="63">
                  <c:v>351.95</c:v>
                </c:pt>
                <c:pt idx="64">
                  <c:v>351.01499999999999</c:v>
                </c:pt>
                <c:pt idx="65">
                  <c:v>349.21</c:v>
                </c:pt>
                <c:pt idx="66">
                  <c:v>348.315</c:v>
                </c:pt>
                <c:pt idx="67">
                  <c:v>349.26</c:v>
                </c:pt>
                <c:pt idx="68">
                  <c:v>349.17</c:v>
                </c:pt>
                <c:pt idx="69">
                  <c:v>348.51499999999999</c:v>
                </c:pt>
                <c:pt idx="70">
                  <c:v>347.48</c:v>
                </c:pt>
                <c:pt idx="71">
                  <c:v>347.57</c:v>
                </c:pt>
                <c:pt idx="72">
                  <c:v>348.03</c:v>
                </c:pt>
                <c:pt idx="73">
                  <c:v>348.06</c:v>
                </c:pt>
                <c:pt idx="74">
                  <c:v>346.91</c:v>
                </c:pt>
                <c:pt idx="75">
                  <c:v>346.56</c:v>
                </c:pt>
                <c:pt idx="76">
                  <c:v>345.66500000000002</c:v>
                </c:pt>
                <c:pt idx="77">
                  <c:v>344.815</c:v>
                </c:pt>
                <c:pt idx="78">
                  <c:v>343.67500000000001</c:v>
                </c:pt>
                <c:pt idx="79">
                  <c:v>342.99</c:v>
                </c:pt>
                <c:pt idx="80">
                  <c:v>342.91500000000002</c:v>
                </c:pt>
                <c:pt idx="81">
                  <c:v>342.495</c:v>
                </c:pt>
                <c:pt idx="82">
                  <c:v>342.315</c:v>
                </c:pt>
                <c:pt idx="83">
                  <c:v>346.21</c:v>
                </c:pt>
                <c:pt idx="84">
                  <c:v>348.84</c:v>
                </c:pt>
                <c:pt idx="85">
                  <c:v>351.625</c:v>
                </c:pt>
                <c:pt idx="86">
                  <c:v>353.01</c:v>
                </c:pt>
                <c:pt idx="87">
                  <c:v>352.40499999999997</c:v>
                </c:pt>
                <c:pt idx="88">
                  <c:v>351.57499999999999</c:v>
                </c:pt>
                <c:pt idx="89">
                  <c:v>350.14</c:v>
                </c:pt>
                <c:pt idx="90">
                  <c:v>350.02</c:v>
                </c:pt>
                <c:pt idx="91">
                  <c:v>349.255</c:v>
                </c:pt>
                <c:pt idx="92">
                  <c:v>349.16</c:v>
                </c:pt>
                <c:pt idx="93">
                  <c:v>348.34</c:v>
                </c:pt>
                <c:pt idx="94">
                  <c:v>347.79</c:v>
                </c:pt>
                <c:pt idx="95">
                  <c:v>348.33499999999998</c:v>
                </c:pt>
                <c:pt idx="96">
                  <c:v>349.04</c:v>
                </c:pt>
                <c:pt idx="97">
                  <c:v>348.93</c:v>
                </c:pt>
                <c:pt idx="98">
                  <c:v>349.90499999999997</c:v>
                </c:pt>
                <c:pt idx="99">
                  <c:v>350.07</c:v>
                </c:pt>
                <c:pt idx="100">
                  <c:v>348.61</c:v>
                </c:pt>
                <c:pt idx="101">
                  <c:v>346.47</c:v>
                </c:pt>
                <c:pt idx="102">
                  <c:v>345.35500000000002</c:v>
                </c:pt>
                <c:pt idx="103">
                  <c:v>344.72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12-43D8-92E8-AD1C57473FA9}"/>
            </c:ext>
          </c:extLst>
        </c:ser>
        <c:ser>
          <c:idx val="1"/>
          <c:order val="3"/>
          <c:tx>
            <c:v>hladina 1969-70</c:v>
          </c:tx>
          <c:spPr>
            <a:ln w="15875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Slapy'!$C$3:$C$106</c:f>
              <c:numCache>
                <c:formatCode>General</c:formatCode>
                <c:ptCount val="104"/>
                <c:pt idx="0">
                  <c:v>343.45499999999998</c:v>
                </c:pt>
                <c:pt idx="1">
                  <c:v>342.76</c:v>
                </c:pt>
                <c:pt idx="2">
                  <c:v>342.04500000000002</c:v>
                </c:pt>
                <c:pt idx="3">
                  <c:v>342.01499999999999</c:v>
                </c:pt>
                <c:pt idx="4">
                  <c:v>342.005</c:v>
                </c:pt>
                <c:pt idx="5">
                  <c:v>341.61</c:v>
                </c:pt>
                <c:pt idx="6">
                  <c:v>339.59500000000003</c:v>
                </c:pt>
                <c:pt idx="7">
                  <c:v>338.1</c:v>
                </c:pt>
                <c:pt idx="8">
                  <c:v>339.315</c:v>
                </c:pt>
                <c:pt idx="9">
                  <c:v>339.64</c:v>
                </c:pt>
                <c:pt idx="10">
                  <c:v>343.74</c:v>
                </c:pt>
                <c:pt idx="11">
                  <c:v>346.55500000000001</c:v>
                </c:pt>
                <c:pt idx="12">
                  <c:v>347.78</c:v>
                </c:pt>
                <c:pt idx="13">
                  <c:v>349.76499999999999</c:v>
                </c:pt>
                <c:pt idx="14">
                  <c:v>351.22500000000002</c:v>
                </c:pt>
                <c:pt idx="15">
                  <c:v>351.40499999999997</c:v>
                </c:pt>
                <c:pt idx="16">
                  <c:v>351.52</c:v>
                </c:pt>
                <c:pt idx="17">
                  <c:v>352.21</c:v>
                </c:pt>
                <c:pt idx="18">
                  <c:v>351.315</c:v>
                </c:pt>
                <c:pt idx="19">
                  <c:v>350.12</c:v>
                </c:pt>
                <c:pt idx="20">
                  <c:v>349.55500000000001</c:v>
                </c:pt>
                <c:pt idx="21">
                  <c:v>349.54</c:v>
                </c:pt>
                <c:pt idx="22">
                  <c:v>351.71</c:v>
                </c:pt>
                <c:pt idx="23">
                  <c:v>352.03500000000003</c:v>
                </c:pt>
                <c:pt idx="24">
                  <c:v>351.53</c:v>
                </c:pt>
                <c:pt idx="25">
                  <c:v>351.32499999999999</c:v>
                </c:pt>
                <c:pt idx="26">
                  <c:v>350.89</c:v>
                </c:pt>
                <c:pt idx="27">
                  <c:v>350.745</c:v>
                </c:pt>
                <c:pt idx="28">
                  <c:v>350.29</c:v>
                </c:pt>
                <c:pt idx="29">
                  <c:v>349.37</c:v>
                </c:pt>
                <c:pt idx="30">
                  <c:v>348.82499999999999</c:v>
                </c:pt>
                <c:pt idx="31">
                  <c:v>348.64499999999998</c:v>
                </c:pt>
                <c:pt idx="32">
                  <c:v>348.245</c:v>
                </c:pt>
                <c:pt idx="33">
                  <c:v>347.48500000000001</c:v>
                </c:pt>
                <c:pt idx="34">
                  <c:v>347.315</c:v>
                </c:pt>
                <c:pt idx="35">
                  <c:v>347.14499999999998</c:v>
                </c:pt>
                <c:pt idx="36">
                  <c:v>347.01499999999999</c:v>
                </c:pt>
                <c:pt idx="37">
                  <c:v>347.52</c:v>
                </c:pt>
                <c:pt idx="38">
                  <c:v>347.83499999999998</c:v>
                </c:pt>
                <c:pt idx="39">
                  <c:v>348.19</c:v>
                </c:pt>
                <c:pt idx="40">
                  <c:v>348.34500000000003</c:v>
                </c:pt>
                <c:pt idx="41">
                  <c:v>348.51</c:v>
                </c:pt>
                <c:pt idx="42">
                  <c:v>348.58499999999998</c:v>
                </c:pt>
                <c:pt idx="43">
                  <c:v>348.79500000000002</c:v>
                </c:pt>
                <c:pt idx="44">
                  <c:v>348.69499999999999</c:v>
                </c:pt>
                <c:pt idx="45">
                  <c:v>348.90499999999997</c:v>
                </c:pt>
                <c:pt idx="46">
                  <c:v>349.15</c:v>
                </c:pt>
                <c:pt idx="47">
                  <c:v>349.72500000000002</c:v>
                </c:pt>
                <c:pt idx="48">
                  <c:v>348.13</c:v>
                </c:pt>
                <c:pt idx="49">
                  <c:v>347.28</c:v>
                </c:pt>
                <c:pt idx="50">
                  <c:v>345.26499999999999</c:v>
                </c:pt>
                <c:pt idx="51">
                  <c:v>344.745</c:v>
                </c:pt>
                <c:pt idx="52">
                  <c:v>344.95</c:v>
                </c:pt>
                <c:pt idx="53">
                  <c:v>345.36</c:v>
                </c:pt>
                <c:pt idx="54">
                  <c:v>342.96499999999997</c:v>
                </c:pt>
                <c:pt idx="55">
                  <c:v>342.13499999999999</c:v>
                </c:pt>
                <c:pt idx="56">
                  <c:v>341.55</c:v>
                </c:pt>
                <c:pt idx="57">
                  <c:v>341.97500000000002</c:v>
                </c:pt>
                <c:pt idx="58">
                  <c:v>342.37</c:v>
                </c:pt>
                <c:pt idx="59">
                  <c:v>339.66</c:v>
                </c:pt>
                <c:pt idx="60">
                  <c:v>342.1</c:v>
                </c:pt>
                <c:pt idx="61">
                  <c:v>340.35500000000002</c:v>
                </c:pt>
                <c:pt idx="62">
                  <c:v>338.02</c:v>
                </c:pt>
                <c:pt idx="63">
                  <c:v>341.245</c:v>
                </c:pt>
                <c:pt idx="64">
                  <c:v>348.65</c:v>
                </c:pt>
                <c:pt idx="65">
                  <c:v>351.11</c:v>
                </c:pt>
                <c:pt idx="66">
                  <c:v>351.3</c:v>
                </c:pt>
                <c:pt idx="67">
                  <c:v>352.28500000000003</c:v>
                </c:pt>
                <c:pt idx="68">
                  <c:v>352.40499999999997</c:v>
                </c:pt>
                <c:pt idx="69">
                  <c:v>351.95</c:v>
                </c:pt>
                <c:pt idx="70">
                  <c:v>351.47</c:v>
                </c:pt>
                <c:pt idx="71">
                  <c:v>352.565</c:v>
                </c:pt>
                <c:pt idx="72">
                  <c:v>351.34500000000003</c:v>
                </c:pt>
                <c:pt idx="73">
                  <c:v>350.67500000000001</c:v>
                </c:pt>
                <c:pt idx="74">
                  <c:v>350.63</c:v>
                </c:pt>
                <c:pt idx="75">
                  <c:v>351.09</c:v>
                </c:pt>
                <c:pt idx="76">
                  <c:v>350.73500000000001</c:v>
                </c:pt>
                <c:pt idx="77">
                  <c:v>349.96499999999997</c:v>
                </c:pt>
                <c:pt idx="78">
                  <c:v>349.42500000000001</c:v>
                </c:pt>
                <c:pt idx="79">
                  <c:v>349.13</c:v>
                </c:pt>
                <c:pt idx="80">
                  <c:v>348.88</c:v>
                </c:pt>
                <c:pt idx="81">
                  <c:v>348.77</c:v>
                </c:pt>
                <c:pt idx="82">
                  <c:v>348.625</c:v>
                </c:pt>
                <c:pt idx="83">
                  <c:v>347.755</c:v>
                </c:pt>
                <c:pt idx="84">
                  <c:v>347.65</c:v>
                </c:pt>
                <c:pt idx="85">
                  <c:v>347.79</c:v>
                </c:pt>
                <c:pt idx="86">
                  <c:v>348.23500000000001</c:v>
                </c:pt>
                <c:pt idx="87">
                  <c:v>347.61</c:v>
                </c:pt>
                <c:pt idx="88">
                  <c:v>347.625</c:v>
                </c:pt>
                <c:pt idx="89">
                  <c:v>347.02</c:v>
                </c:pt>
                <c:pt idx="90">
                  <c:v>347.21499999999997</c:v>
                </c:pt>
                <c:pt idx="91">
                  <c:v>347.9</c:v>
                </c:pt>
                <c:pt idx="92">
                  <c:v>349.625</c:v>
                </c:pt>
                <c:pt idx="93">
                  <c:v>349.88499999999999</c:v>
                </c:pt>
                <c:pt idx="94">
                  <c:v>350.61</c:v>
                </c:pt>
                <c:pt idx="95">
                  <c:v>351.41</c:v>
                </c:pt>
                <c:pt idx="96">
                  <c:v>351.85500000000002</c:v>
                </c:pt>
                <c:pt idx="97">
                  <c:v>352.23500000000001</c:v>
                </c:pt>
                <c:pt idx="98">
                  <c:v>352.07</c:v>
                </c:pt>
                <c:pt idx="99">
                  <c:v>352.03</c:v>
                </c:pt>
                <c:pt idx="100">
                  <c:v>351.62</c:v>
                </c:pt>
                <c:pt idx="101">
                  <c:v>350.53</c:v>
                </c:pt>
                <c:pt idx="102">
                  <c:v>349.35500000000002</c:v>
                </c:pt>
                <c:pt idx="103">
                  <c:v>347.17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12-43D8-92E8-AD1C57473FA9}"/>
            </c:ext>
          </c:extLst>
        </c:ser>
        <c:ser>
          <c:idx val="7"/>
          <c:order val="4"/>
          <c:tx>
            <c:v>ovladatelný prostor</c:v>
          </c:tx>
          <c:spPr>
            <a:ln w="1905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Slapy'!$DO$3:$DO$263</c:f>
              <c:numCache>
                <c:formatCode>General</c:formatCode>
                <c:ptCount val="261"/>
                <c:pt idx="0">
                  <c:v>353.6</c:v>
                </c:pt>
                <c:pt idx="1">
                  <c:v>353.6</c:v>
                </c:pt>
                <c:pt idx="2">
                  <c:v>353.6</c:v>
                </c:pt>
                <c:pt idx="3">
                  <c:v>353.6</c:v>
                </c:pt>
                <c:pt idx="4">
                  <c:v>353.6</c:v>
                </c:pt>
                <c:pt idx="5">
                  <c:v>353.6</c:v>
                </c:pt>
                <c:pt idx="6">
                  <c:v>353.6</c:v>
                </c:pt>
                <c:pt idx="7">
                  <c:v>353.6</c:v>
                </c:pt>
                <c:pt idx="8">
                  <c:v>353.6</c:v>
                </c:pt>
                <c:pt idx="9">
                  <c:v>353.6</c:v>
                </c:pt>
                <c:pt idx="10">
                  <c:v>353.6</c:v>
                </c:pt>
                <c:pt idx="11">
                  <c:v>353.6</c:v>
                </c:pt>
                <c:pt idx="12">
                  <c:v>353.6</c:v>
                </c:pt>
                <c:pt idx="13">
                  <c:v>353.6</c:v>
                </c:pt>
                <c:pt idx="14">
                  <c:v>353.6</c:v>
                </c:pt>
                <c:pt idx="15">
                  <c:v>353.6</c:v>
                </c:pt>
                <c:pt idx="16">
                  <c:v>353.6</c:v>
                </c:pt>
                <c:pt idx="17">
                  <c:v>353.6</c:v>
                </c:pt>
                <c:pt idx="18">
                  <c:v>353.6</c:v>
                </c:pt>
                <c:pt idx="19">
                  <c:v>353.6</c:v>
                </c:pt>
                <c:pt idx="20">
                  <c:v>353.6</c:v>
                </c:pt>
                <c:pt idx="21">
                  <c:v>353.6</c:v>
                </c:pt>
                <c:pt idx="22">
                  <c:v>353.6</c:v>
                </c:pt>
                <c:pt idx="23">
                  <c:v>353.6</c:v>
                </c:pt>
                <c:pt idx="24">
                  <c:v>353.6</c:v>
                </c:pt>
                <c:pt idx="25">
                  <c:v>353.6</c:v>
                </c:pt>
                <c:pt idx="26">
                  <c:v>353.6</c:v>
                </c:pt>
                <c:pt idx="27">
                  <c:v>353.6</c:v>
                </c:pt>
                <c:pt idx="28">
                  <c:v>353.6</c:v>
                </c:pt>
                <c:pt idx="29">
                  <c:v>353.6</c:v>
                </c:pt>
                <c:pt idx="30">
                  <c:v>353.6</c:v>
                </c:pt>
                <c:pt idx="31">
                  <c:v>353.6</c:v>
                </c:pt>
                <c:pt idx="32">
                  <c:v>353.6</c:v>
                </c:pt>
                <c:pt idx="33">
                  <c:v>353.6</c:v>
                </c:pt>
                <c:pt idx="34">
                  <c:v>353.6</c:v>
                </c:pt>
                <c:pt idx="35">
                  <c:v>353.6</c:v>
                </c:pt>
                <c:pt idx="36">
                  <c:v>353.6</c:v>
                </c:pt>
                <c:pt idx="37">
                  <c:v>353.6</c:v>
                </c:pt>
                <c:pt idx="38">
                  <c:v>353.6</c:v>
                </c:pt>
                <c:pt idx="39">
                  <c:v>353.6</c:v>
                </c:pt>
                <c:pt idx="40">
                  <c:v>353.6</c:v>
                </c:pt>
                <c:pt idx="41">
                  <c:v>353.6</c:v>
                </c:pt>
                <c:pt idx="42">
                  <c:v>353.6</c:v>
                </c:pt>
                <c:pt idx="43">
                  <c:v>353.6</c:v>
                </c:pt>
                <c:pt idx="44">
                  <c:v>353.6</c:v>
                </c:pt>
                <c:pt idx="45">
                  <c:v>353.6</c:v>
                </c:pt>
                <c:pt idx="46">
                  <c:v>353.6</c:v>
                </c:pt>
                <c:pt idx="47">
                  <c:v>353.6</c:v>
                </c:pt>
                <c:pt idx="48">
                  <c:v>353.6</c:v>
                </c:pt>
                <c:pt idx="49">
                  <c:v>353.6</c:v>
                </c:pt>
                <c:pt idx="50">
                  <c:v>353.6</c:v>
                </c:pt>
                <c:pt idx="51">
                  <c:v>353.6</c:v>
                </c:pt>
                <c:pt idx="52">
                  <c:v>353.6</c:v>
                </c:pt>
                <c:pt idx="53">
                  <c:v>353.6</c:v>
                </c:pt>
                <c:pt idx="54">
                  <c:v>353.6</c:v>
                </c:pt>
                <c:pt idx="55">
                  <c:v>353.6</c:v>
                </c:pt>
                <c:pt idx="56">
                  <c:v>353.6</c:v>
                </c:pt>
                <c:pt idx="57">
                  <c:v>353.6</c:v>
                </c:pt>
                <c:pt idx="58">
                  <c:v>353.6</c:v>
                </c:pt>
                <c:pt idx="59">
                  <c:v>353.6</c:v>
                </c:pt>
                <c:pt idx="60">
                  <c:v>353.6</c:v>
                </c:pt>
                <c:pt idx="61">
                  <c:v>353.6</c:v>
                </c:pt>
                <c:pt idx="62">
                  <c:v>353.6</c:v>
                </c:pt>
                <c:pt idx="63">
                  <c:v>353.6</c:v>
                </c:pt>
                <c:pt idx="64">
                  <c:v>353.6</c:v>
                </c:pt>
                <c:pt idx="65">
                  <c:v>353.6</c:v>
                </c:pt>
                <c:pt idx="66">
                  <c:v>353.6</c:v>
                </c:pt>
                <c:pt idx="67">
                  <c:v>353.6</c:v>
                </c:pt>
                <c:pt idx="68">
                  <c:v>353.6</c:v>
                </c:pt>
                <c:pt idx="69">
                  <c:v>353.6</c:v>
                </c:pt>
                <c:pt idx="70">
                  <c:v>353.6</c:v>
                </c:pt>
                <c:pt idx="71">
                  <c:v>353.6</c:v>
                </c:pt>
                <c:pt idx="72">
                  <c:v>353.6</c:v>
                </c:pt>
                <c:pt idx="73">
                  <c:v>353.6</c:v>
                </c:pt>
                <c:pt idx="74">
                  <c:v>353.6</c:v>
                </c:pt>
                <c:pt idx="75">
                  <c:v>353.6</c:v>
                </c:pt>
                <c:pt idx="76">
                  <c:v>353.6</c:v>
                </c:pt>
                <c:pt idx="77">
                  <c:v>353.6</c:v>
                </c:pt>
                <c:pt idx="78">
                  <c:v>353.6</c:v>
                </c:pt>
                <c:pt idx="79">
                  <c:v>353.6</c:v>
                </c:pt>
                <c:pt idx="80">
                  <c:v>353.6</c:v>
                </c:pt>
                <c:pt idx="81">
                  <c:v>353.6</c:v>
                </c:pt>
                <c:pt idx="82">
                  <c:v>353.6</c:v>
                </c:pt>
                <c:pt idx="83">
                  <c:v>353.6</c:v>
                </c:pt>
                <c:pt idx="84">
                  <c:v>353.6</c:v>
                </c:pt>
                <c:pt idx="85">
                  <c:v>353.6</c:v>
                </c:pt>
                <c:pt idx="86">
                  <c:v>353.6</c:v>
                </c:pt>
                <c:pt idx="87">
                  <c:v>353.6</c:v>
                </c:pt>
                <c:pt idx="88">
                  <c:v>353.6</c:v>
                </c:pt>
                <c:pt idx="89">
                  <c:v>353.6</c:v>
                </c:pt>
                <c:pt idx="90">
                  <c:v>353.6</c:v>
                </c:pt>
                <c:pt idx="91">
                  <c:v>353.6</c:v>
                </c:pt>
                <c:pt idx="92">
                  <c:v>353.6</c:v>
                </c:pt>
                <c:pt idx="93">
                  <c:v>353.6</c:v>
                </c:pt>
                <c:pt idx="94">
                  <c:v>353.6</c:v>
                </c:pt>
                <c:pt idx="95">
                  <c:v>353.6</c:v>
                </c:pt>
                <c:pt idx="96">
                  <c:v>353.6</c:v>
                </c:pt>
                <c:pt idx="97">
                  <c:v>353.6</c:v>
                </c:pt>
                <c:pt idx="98">
                  <c:v>353.6</c:v>
                </c:pt>
                <c:pt idx="99">
                  <c:v>353.6</c:v>
                </c:pt>
                <c:pt idx="100">
                  <c:v>353.6</c:v>
                </c:pt>
                <c:pt idx="101">
                  <c:v>353.6</c:v>
                </c:pt>
                <c:pt idx="102">
                  <c:v>353.6</c:v>
                </c:pt>
                <c:pt idx="103">
                  <c:v>353.6</c:v>
                </c:pt>
                <c:pt idx="104">
                  <c:v>353.6</c:v>
                </c:pt>
                <c:pt idx="105">
                  <c:v>353.6</c:v>
                </c:pt>
                <c:pt idx="106">
                  <c:v>353.6</c:v>
                </c:pt>
                <c:pt idx="107">
                  <c:v>353.6</c:v>
                </c:pt>
                <c:pt idx="108">
                  <c:v>353.6</c:v>
                </c:pt>
                <c:pt idx="109">
                  <c:v>353.6</c:v>
                </c:pt>
                <c:pt idx="110">
                  <c:v>353.6</c:v>
                </c:pt>
                <c:pt idx="111">
                  <c:v>353.6</c:v>
                </c:pt>
                <c:pt idx="112">
                  <c:v>353.6</c:v>
                </c:pt>
                <c:pt idx="113">
                  <c:v>353.6</c:v>
                </c:pt>
                <c:pt idx="114">
                  <c:v>353.6</c:v>
                </c:pt>
                <c:pt idx="115">
                  <c:v>353.6</c:v>
                </c:pt>
                <c:pt idx="116">
                  <c:v>353.6</c:v>
                </c:pt>
                <c:pt idx="117">
                  <c:v>353.6</c:v>
                </c:pt>
                <c:pt idx="118">
                  <c:v>353.6</c:v>
                </c:pt>
                <c:pt idx="119">
                  <c:v>353.6</c:v>
                </c:pt>
                <c:pt idx="120">
                  <c:v>353.6</c:v>
                </c:pt>
                <c:pt idx="121">
                  <c:v>353.6</c:v>
                </c:pt>
                <c:pt idx="122">
                  <c:v>353.6</c:v>
                </c:pt>
                <c:pt idx="123">
                  <c:v>353.6</c:v>
                </c:pt>
                <c:pt idx="124">
                  <c:v>353.6</c:v>
                </c:pt>
                <c:pt idx="125">
                  <c:v>353.6</c:v>
                </c:pt>
                <c:pt idx="126">
                  <c:v>353.6</c:v>
                </c:pt>
                <c:pt idx="127">
                  <c:v>353.6</c:v>
                </c:pt>
                <c:pt idx="128">
                  <c:v>353.6</c:v>
                </c:pt>
                <c:pt idx="129">
                  <c:v>353.6</c:v>
                </c:pt>
                <c:pt idx="130">
                  <c:v>353.6</c:v>
                </c:pt>
                <c:pt idx="131">
                  <c:v>353.6</c:v>
                </c:pt>
                <c:pt idx="132">
                  <c:v>353.6</c:v>
                </c:pt>
                <c:pt idx="133">
                  <c:v>353.6</c:v>
                </c:pt>
                <c:pt idx="134">
                  <c:v>353.6</c:v>
                </c:pt>
                <c:pt idx="135">
                  <c:v>353.6</c:v>
                </c:pt>
                <c:pt idx="136">
                  <c:v>353.6</c:v>
                </c:pt>
                <c:pt idx="137">
                  <c:v>353.6</c:v>
                </c:pt>
                <c:pt idx="138">
                  <c:v>353.6</c:v>
                </c:pt>
                <c:pt idx="139">
                  <c:v>353.6</c:v>
                </c:pt>
                <c:pt idx="140">
                  <c:v>353.6</c:v>
                </c:pt>
                <c:pt idx="141">
                  <c:v>353.6</c:v>
                </c:pt>
                <c:pt idx="142">
                  <c:v>353.6</c:v>
                </c:pt>
                <c:pt idx="143">
                  <c:v>353.6</c:v>
                </c:pt>
                <c:pt idx="144">
                  <c:v>353.6</c:v>
                </c:pt>
                <c:pt idx="145">
                  <c:v>353.6</c:v>
                </c:pt>
                <c:pt idx="146">
                  <c:v>353.6</c:v>
                </c:pt>
                <c:pt idx="147">
                  <c:v>353.6</c:v>
                </c:pt>
                <c:pt idx="148">
                  <c:v>353.6</c:v>
                </c:pt>
                <c:pt idx="149">
                  <c:v>353.6</c:v>
                </c:pt>
                <c:pt idx="150">
                  <c:v>353.6</c:v>
                </c:pt>
                <c:pt idx="151">
                  <c:v>353.6</c:v>
                </c:pt>
                <c:pt idx="152">
                  <c:v>353.6</c:v>
                </c:pt>
                <c:pt idx="153">
                  <c:v>353.6</c:v>
                </c:pt>
                <c:pt idx="154">
                  <c:v>353.6</c:v>
                </c:pt>
                <c:pt idx="155">
                  <c:v>353.6</c:v>
                </c:pt>
                <c:pt idx="156">
                  <c:v>353.6</c:v>
                </c:pt>
                <c:pt idx="157">
                  <c:v>353.6</c:v>
                </c:pt>
                <c:pt idx="158">
                  <c:v>353.6</c:v>
                </c:pt>
                <c:pt idx="159">
                  <c:v>353.6</c:v>
                </c:pt>
                <c:pt idx="160">
                  <c:v>353.6</c:v>
                </c:pt>
                <c:pt idx="161">
                  <c:v>353.6</c:v>
                </c:pt>
                <c:pt idx="162">
                  <c:v>353.6</c:v>
                </c:pt>
                <c:pt idx="163">
                  <c:v>353.6</c:v>
                </c:pt>
                <c:pt idx="164">
                  <c:v>353.6</c:v>
                </c:pt>
                <c:pt idx="165">
                  <c:v>353.6</c:v>
                </c:pt>
                <c:pt idx="166">
                  <c:v>353.6</c:v>
                </c:pt>
                <c:pt idx="167">
                  <c:v>353.6</c:v>
                </c:pt>
                <c:pt idx="168">
                  <c:v>353.6</c:v>
                </c:pt>
                <c:pt idx="169">
                  <c:v>353.6</c:v>
                </c:pt>
                <c:pt idx="170">
                  <c:v>353.6</c:v>
                </c:pt>
                <c:pt idx="171">
                  <c:v>353.6</c:v>
                </c:pt>
                <c:pt idx="172">
                  <c:v>353.6</c:v>
                </c:pt>
                <c:pt idx="173">
                  <c:v>353.6</c:v>
                </c:pt>
                <c:pt idx="174">
                  <c:v>353.6</c:v>
                </c:pt>
                <c:pt idx="175">
                  <c:v>353.6</c:v>
                </c:pt>
                <c:pt idx="176">
                  <c:v>353.6</c:v>
                </c:pt>
                <c:pt idx="177">
                  <c:v>353.6</c:v>
                </c:pt>
                <c:pt idx="178">
                  <c:v>353.6</c:v>
                </c:pt>
                <c:pt idx="179">
                  <c:v>353.6</c:v>
                </c:pt>
                <c:pt idx="180">
                  <c:v>353.6</c:v>
                </c:pt>
                <c:pt idx="181">
                  <c:v>353.6</c:v>
                </c:pt>
                <c:pt idx="182">
                  <c:v>353.6</c:v>
                </c:pt>
                <c:pt idx="183">
                  <c:v>353.6</c:v>
                </c:pt>
                <c:pt idx="184">
                  <c:v>353.6</c:v>
                </c:pt>
                <c:pt idx="185">
                  <c:v>353.6</c:v>
                </c:pt>
                <c:pt idx="186">
                  <c:v>353.6</c:v>
                </c:pt>
                <c:pt idx="187">
                  <c:v>353.6</c:v>
                </c:pt>
                <c:pt idx="188">
                  <c:v>353.6</c:v>
                </c:pt>
                <c:pt idx="189">
                  <c:v>353.6</c:v>
                </c:pt>
                <c:pt idx="190">
                  <c:v>353.6</c:v>
                </c:pt>
                <c:pt idx="191">
                  <c:v>353.6</c:v>
                </c:pt>
                <c:pt idx="192">
                  <c:v>353.6</c:v>
                </c:pt>
                <c:pt idx="193">
                  <c:v>353.6</c:v>
                </c:pt>
                <c:pt idx="194">
                  <c:v>353.6</c:v>
                </c:pt>
                <c:pt idx="195">
                  <c:v>353.6</c:v>
                </c:pt>
                <c:pt idx="196">
                  <c:v>353.6</c:v>
                </c:pt>
                <c:pt idx="197">
                  <c:v>353.6</c:v>
                </c:pt>
                <c:pt idx="198">
                  <c:v>353.6</c:v>
                </c:pt>
                <c:pt idx="199">
                  <c:v>353.6</c:v>
                </c:pt>
                <c:pt idx="200">
                  <c:v>353.6</c:v>
                </c:pt>
                <c:pt idx="201">
                  <c:v>353.6</c:v>
                </c:pt>
                <c:pt idx="202">
                  <c:v>353.6</c:v>
                </c:pt>
                <c:pt idx="203">
                  <c:v>353.6</c:v>
                </c:pt>
                <c:pt idx="204">
                  <c:v>353.6</c:v>
                </c:pt>
                <c:pt idx="205">
                  <c:v>353.6</c:v>
                </c:pt>
                <c:pt idx="206">
                  <c:v>353.6</c:v>
                </c:pt>
                <c:pt idx="207">
                  <c:v>353.6</c:v>
                </c:pt>
                <c:pt idx="208">
                  <c:v>353.6</c:v>
                </c:pt>
                <c:pt idx="209">
                  <c:v>353.6</c:v>
                </c:pt>
                <c:pt idx="210">
                  <c:v>353.6</c:v>
                </c:pt>
                <c:pt idx="211">
                  <c:v>353.6</c:v>
                </c:pt>
                <c:pt idx="212">
                  <c:v>353.6</c:v>
                </c:pt>
                <c:pt idx="213">
                  <c:v>353.6</c:v>
                </c:pt>
                <c:pt idx="214">
                  <c:v>353.6</c:v>
                </c:pt>
                <c:pt idx="215">
                  <c:v>353.6</c:v>
                </c:pt>
                <c:pt idx="216">
                  <c:v>353.6</c:v>
                </c:pt>
                <c:pt idx="217">
                  <c:v>353.6</c:v>
                </c:pt>
                <c:pt idx="218">
                  <c:v>353.6</c:v>
                </c:pt>
                <c:pt idx="219">
                  <c:v>353.6</c:v>
                </c:pt>
                <c:pt idx="220">
                  <c:v>353.6</c:v>
                </c:pt>
                <c:pt idx="221">
                  <c:v>353.6</c:v>
                </c:pt>
                <c:pt idx="222">
                  <c:v>353.6</c:v>
                </c:pt>
                <c:pt idx="223">
                  <c:v>353.6</c:v>
                </c:pt>
                <c:pt idx="224">
                  <c:v>353.6</c:v>
                </c:pt>
                <c:pt idx="225">
                  <c:v>353.6</c:v>
                </c:pt>
                <c:pt idx="226">
                  <c:v>353.6</c:v>
                </c:pt>
                <c:pt idx="227">
                  <c:v>353.6</c:v>
                </c:pt>
                <c:pt idx="228">
                  <c:v>353.6</c:v>
                </c:pt>
                <c:pt idx="229">
                  <c:v>353.6</c:v>
                </c:pt>
                <c:pt idx="230">
                  <c:v>353.6</c:v>
                </c:pt>
                <c:pt idx="231">
                  <c:v>353.6</c:v>
                </c:pt>
                <c:pt idx="232">
                  <c:v>353.6</c:v>
                </c:pt>
                <c:pt idx="233">
                  <c:v>353.6</c:v>
                </c:pt>
                <c:pt idx="234">
                  <c:v>353.6</c:v>
                </c:pt>
                <c:pt idx="235">
                  <c:v>353.6</c:v>
                </c:pt>
                <c:pt idx="236">
                  <c:v>353.6</c:v>
                </c:pt>
                <c:pt idx="237">
                  <c:v>353.6</c:v>
                </c:pt>
                <c:pt idx="238">
                  <c:v>353.6</c:v>
                </c:pt>
                <c:pt idx="239">
                  <c:v>353.6</c:v>
                </c:pt>
                <c:pt idx="240">
                  <c:v>353.6</c:v>
                </c:pt>
                <c:pt idx="241">
                  <c:v>353.6</c:v>
                </c:pt>
                <c:pt idx="242">
                  <c:v>353.6</c:v>
                </c:pt>
                <c:pt idx="243">
                  <c:v>353.6</c:v>
                </c:pt>
                <c:pt idx="244">
                  <c:v>353.6</c:v>
                </c:pt>
                <c:pt idx="245">
                  <c:v>353.6</c:v>
                </c:pt>
                <c:pt idx="246">
                  <c:v>353.6</c:v>
                </c:pt>
                <c:pt idx="247">
                  <c:v>353.6</c:v>
                </c:pt>
                <c:pt idx="248">
                  <c:v>353.6</c:v>
                </c:pt>
                <c:pt idx="249">
                  <c:v>353.6</c:v>
                </c:pt>
                <c:pt idx="250">
                  <c:v>353.6</c:v>
                </c:pt>
                <c:pt idx="251">
                  <c:v>353.6</c:v>
                </c:pt>
                <c:pt idx="252">
                  <c:v>353.6</c:v>
                </c:pt>
                <c:pt idx="253">
                  <c:v>353.6</c:v>
                </c:pt>
                <c:pt idx="254">
                  <c:v>353.6</c:v>
                </c:pt>
                <c:pt idx="255">
                  <c:v>353.6</c:v>
                </c:pt>
                <c:pt idx="256">
                  <c:v>353.6</c:v>
                </c:pt>
                <c:pt idx="257">
                  <c:v>353.6</c:v>
                </c:pt>
                <c:pt idx="258">
                  <c:v>353.6</c:v>
                </c:pt>
                <c:pt idx="259">
                  <c:v>353.6</c:v>
                </c:pt>
                <c:pt idx="260">
                  <c:v>353.6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112-43D8-92E8-AD1C57473FA9}"/>
            </c:ext>
          </c:extLst>
        </c:ser>
        <c:ser>
          <c:idx val="8"/>
          <c:order val="5"/>
          <c:tx>
            <c:v>zásobní prostor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Slapy'!$DN$3:$DN$263</c:f>
              <c:numCache>
                <c:formatCode>General</c:formatCode>
                <c:ptCount val="261"/>
                <c:pt idx="0">
                  <c:v>351.2</c:v>
                </c:pt>
                <c:pt idx="1">
                  <c:v>351.2</c:v>
                </c:pt>
                <c:pt idx="2">
                  <c:v>351.2</c:v>
                </c:pt>
                <c:pt idx="3">
                  <c:v>351.2</c:v>
                </c:pt>
                <c:pt idx="4">
                  <c:v>351.2</c:v>
                </c:pt>
                <c:pt idx="5">
                  <c:v>351.2</c:v>
                </c:pt>
                <c:pt idx="6">
                  <c:v>351.2</c:v>
                </c:pt>
                <c:pt idx="7">
                  <c:v>351.2</c:v>
                </c:pt>
                <c:pt idx="8">
                  <c:v>351.2</c:v>
                </c:pt>
                <c:pt idx="9">
                  <c:v>351.2</c:v>
                </c:pt>
                <c:pt idx="10">
                  <c:v>351.2</c:v>
                </c:pt>
                <c:pt idx="11">
                  <c:v>351.2</c:v>
                </c:pt>
                <c:pt idx="12">
                  <c:v>351.2</c:v>
                </c:pt>
                <c:pt idx="13">
                  <c:v>351.2</c:v>
                </c:pt>
                <c:pt idx="14">
                  <c:v>351.2</c:v>
                </c:pt>
                <c:pt idx="15">
                  <c:v>351.2</c:v>
                </c:pt>
                <c:pt idx="16">
                  <c:v>351.2</c:v>
                </c:pt>
                <c:pt idx="17">
                  <c:v>351.2</c:v>
                </c:pt>
                <c:pt idx="18">
                  <c:v>351.2</c:v>
                </c:pt>
                <c:pt idx="19">
                  <c:v>351.2</c:v>
                </c:pt>
                <c:pt idx="20">
                  <c:v>351.2</c:v>
                </c:pt>
                <c:pt idx="21">
                  <c:v>351.2</c:v>
                </c:pt>
                <c:pt idx="22">
                  <c:v>351.2</c:v>
                </c:pt>
                <c:pt idx="23">
                  <c:v>351.2</c:v>
                </c:pt>
                <c:pt idx="24">
                  <c:v>351.2</c:v>
                </c:pt>
                <c:pt idx="25">
                  <c:v>351.2</c:v>
                </c:pt>
                <c:pt idx="26">
                  <c:v>351.2</c:v>
                </c:pt>
                <c:pt idx="27">
                  <c:v>351.2</c:v>
                </c:pt>
                <c:pt idx="28">
                  <c:v>351.2</c:v>
                </c:pt>
                <c:pt idx="29">
                  <c:v>351.2</c:v>
                </c:pt>
                <c:pt idx="30">
                  <c:v>351.2</c:v>
                </c:pt>
                <c:pt idx="31">
                  <c:v>351.2</c:v>
                </c:pt>
                <c:pt idx="32">
                  <c:v>351.2</c:v>
                </c:pt>
                <c:pt idx="33">
                  <c:v>351.2</c:v>
                </c:pt>
                <c:pt idx="34">
                  <c:v>351.2</c:v>
                </c:pt>
                <c:pt idx="35">
                  <c:v>351.2</c:v>
                </c:pt>
                <c:pt idx="36">
                  <c:v>351.2</c:v>
                </c:pt>
                <c:pt idx="37">
                  <c:v>351.2</c:v>
                </c:pt>
                <c:pt idx="38">
                  <c:v>351.2</c:v>
                </c:pt>
                <c:pt idx="39">
                  <c:v>351.2</c:v>
                </c:pt>
                <c:pt idx="40">
                  <c:v>351.2</c:v>
                </c:pt>
                <c:pt idx="41">
                  <c:v>351.2</c:v>
                </c:pt>
                <c:pt idx="42">
                  <c:v>351.2</c:v>
                </c:pt>
                <c:pt idx="43">
                  <c:v>351.2</c:v>
                </c:pt>
                <c:pt idx="44">
                  <c:v>351.2</c:v>
                </c:pt>
                <c:pt idx="45">
                  <c:v>351.2</c:v>
                </c:pt>
                <c:pt idx="46">
                  <c:v>351.2</c:v>
                </c:pt>
                <c:pt idx="47">
                  <c:v>351.2</c:v>
                </c:pt>
                <c:pt idx="48">
                  <c:v>351.2</c:v>
                </c:pt>
                <c:pt idx="49">
                  <c:v>351.2</c:v>
                </c:pt>
                <c:pt idx="50">
                  <c:v>351.2</c:v>
                </c:pt>
                <c:pt idx="51">
                  <c:v>351.2</c:v>
                </c:pt>
                <c:pt idx="52">
                  <c:v>351.2</c:v>
                </c:pt>
                <c:pt idx="53">
                  <c:v>351.2</c:v>
                </c:pt>
                <c:pt idx="54">
                  <c:v>351.2</c:v>
                </c:pt>
                <c:pt idx="55">
                  <c:v>351.2</c:v>
                </c:pt>
                <c:pt idx="56">
                  <c:v>351.2</c:v>
                </c:pt>
                <c:pt idx="57">
                  <c:v>351.2</c:v>
                </c:pt>
                <c:pt idx="58">
                  <c:v>351.2</c:v>
                </c:pt>
                <c:pt idx="59">
                  <c:v>351.2</c:v>
                </c:pt>
                <c:pt idx="60">
                  <c:v>351.2</c:v>
                </c:pt>
                <c:pt idx="61">
                  <c:v>351.2</c:v>
                </c:pt>
                <c:pt idx="62">
                  <c:v>351.2</c:v>
                </c:pt>
                <c:pt idx="63">
                  <c:v>351.2</c:v>
                </c:pt>
                <c:pt idx="64">
                  <c:v>351.2</c:v>
                </c:pt>
                <c:pt idx="65">
                  <c:v>351.2</c:v>
                </c:pt>
                <c:pt idx="66">
                  <c:v>351.2</c:v>
                </c:pt>
                <c:pt idx="67">
                  <c:v>351.2</c:v>
                </c:pt>
                <c:pt idx="68">
                  <c:v>351.2</c:v>
                </c:pt>
                <c:pt idx="69">
                  <c:v>351.2</c:v>
                </c:pt>
                <c:pt idx="70">
                  <c:v>351.2</c:v>
                </c:pt>
                <c:pt idx="71">
                  <c:v>351.2</c:v>
                </c:pt>
                <c:pt idx="72">
                  <c:v>351.2</c:v>
                </c:pt>
                <c:pt idx="73">
                  <c:v>351.2</c:v>
                </c:pt>
                <c:pt idx="74">
                  <c:v>351.2</c:v>
                </c:pt>
                <c:pt idx="75">
                  <c:v>351.2</c:v>
                </c:pt>
                <c:pt idx="76">
                  <c:v>351.2</c:v>
                </c:pt>
                <c:pt idx="77">
                  <c:v>351.2</c:v>
                </c:pt>
                <c:pt idx="78">
                  <c:v>351.2</c:v>
                </c:pt>
                <c:pt idx="79">
                  <c:v>351.2</c:v>
                </c:pt>
                <c:pt idx="80">
                  <c:v>351.2</c:v>
                </c:pt>
                <c:pt idx="81">
                  <c:v>351.2</c:v>
                </c:pt>
                <c:pt idx="82">
                  <c:v>351.2</c:v>
                </c:pt>
                <c:pt idx="83">
                  <c:v>351.2</c:v>
                </c:pt>
                <c:pt idx="84">
                  <c:v>351.2</c:v>
                </c:pt>
                <c:pt idx="85">
                  <c:v>351.2</c:v>
                </c:pt>
                <c:pt idx="86">
                  <c:v>351.2</c:v>
                </c:pt>
                <c:pt idx="87">
                  <c:v>351.2</c:v>
                </c:pt>
                <c:pt idx="88">
                  <c:v>351.2</c:v>
                </c:pt>
                <c:pt idx="89">
                  <c:v>351.2</c:v>
                </c:pt>
                <c:pt idx="90">
                  <c:v>351.2</c:v>
                </c:pt>
                <c:pt idx="91">
                  <c:v>351.2</c:v>
                </c:pt>
                <c:pt idx="92">
                  <c:v>351.2</c:v>
                </c:pt>
                <c:pt idx="93">
                  <c:v>351.2</c:v>
                </c:pt>
                <c:pt idx="94">
                  <c:v>351.2</c:v>
                </c:pt>
                <c:pt idx="95">
                  <c:v>351.2</c:v>
                </c:pt>
                <c:pt idx="96">
                  <c:v>351.2</c:v>
                </c:pt>
                <c:pt idx="97">
                  <c:v>351.2</c:v>
                </c:pt>
                <c:pt idx="98">
                  <c:v>351.2</c:v>
                </c:pt>
                <c:pt idx="99">
                  <c:v>351.2</c:v>
                </c:pt>
                <c:pt idx="100">
                  <c:v>351.2</c:v>
                </c:pt>
                <c:pt idx="101">
                  <c:v>351.2</c:v>
                </c:pt>
                <c:pt idx="102">
                  <c:v>351.2</c:v>
                </c:pt>
                <c:pt idx="103">
                  <c:v>349.9</c:v>
                </c:pt>
                <c:pt idx="104">
                  <c:v>349.9</c:v>
                </c:pt>
                <c:pt idx="105">
                  <c:v>349.9</c:v>
                </c:pt>
                <c:pt idx="106">
                  <c:v>349.9</c:v>
                </c:pt>
                <c:pt idx="107">
                  <c:v>349.9</c:v>
                </c:pt>
                <c:pt idx="108">
                  <c:v>349.9</c:v>
                </c:pt>
                <c:pt idx="109">
                  <c:v>349.9</c:v>
                </c:pt>
                <c:pt idx="110">
                  <c:v>349.9</c:v>
                </c:pt>
                <c:pt idx="111">
                  <c:v>349.9</c:v>
                </c:pt>
                <c:pt idx="112">
                  <c:v>349.9</c:v>
                </c:pt>
                <c:pt idx="113">
                  <c:v>349.9</c:v>
                </c:pt>
                <c:pt idx="114">
                  <c:v>349.9</c:v>
                </c:pt>
                <c:pt idx="115">
                  <c:v>349.9</c:v>
                </c:pt>
                <c:pt idx="116">
                  <c:v>349.9</c:v>
                </c:pt>
                <c:pt idx="117">
                  <c:v>349.9</c:v>
                </c:pt>
                <c:pt idx="118">
                  <c:v>349.9</c:v>
                </c:pt>
                <c:pt idx="119">
                  <c:v>349.9</c:v>
                </c:pt>
                <c:pt idx="120">
                  <c:v>349.9</c:v>
                </c:pt>
                <c:pt idx="121">
                  <c:v>349.9</c:v>
                </c:pt>
                <c:pt idx="122">
                  <c:v>349.9</c:v>
                </c:pt>
                <c:pt idx="123">
                  <c:v>349.9</c:v>
                </c:pt>
                <c:pt idx="124">
                  <c:v>349.9</c:v>
                </c:pt>
                <c:pt idx="125">
                  <c:v>349.9</c:v>
                </c:pt>
                <c:pt idx="126">
                  <c:v>349.9</c:v>
                </c:pt>
                <c:pt idx="127">
                  <c:v>349.9</c:v>
                </c:pt>
                <c:pt idx="128">
                  <c:v>349.9</c:v>
                </c:pt>
                <c:pt idx="129">
                  <c:v>349.9</c:v>
                </c:pt>
                <c:pt idx="130">
                  <c:v>349.9</c:v>
                </c:pt>
                <c:pt idx="131">
                  <c:v>349.9</c:v>
                </c:pt>
                <c:pt idx="132">
                  <c:v>349.9</c:v>
                </c:pt>
                <c:pt idx="133">
                  <c:v>349.9</c:v>
                </c:pt>
                <c:pt idx="134">
                  <c:v>349.9</c:v>
                </c:pt>
                <c:pt idx="135">
                  <c:v>349.9</c:v>
                </c:pt>
                <c:pt idx="136">
                  <c:v>349.9</c:v>
                </c:pt>
                <c:pt idx="137">
                  <c:v>349.9</c:v>
                </c:pt>
                <c:pt idx="138">
                  <c:v>349.9</c:v>
                </c:pt>
                <c:pt idx="139">
                  <c:v>349.9</c:v>
                </c:pt>
                <c:pt idx="140">
                  <c:v>349.9</c:v>
                </c:pt>
                <c:pt idx="141">
                  <c:v>349.9</c:v>
                </c:pt>
                <c:pt idx="142">
                  <c:v>349.9</c:v>
                </c:pt>
                <c:pt idx="143">
                  <c:v>349.9</c:v>
                </c:pt>
                <c:pt idx="144">
                  <c:v>349.9</c:v>
                </c:pt>
                <c:pt idx="145">
                  <c:v>349.9</c:v>
                </c:pt>
                <c:pt idx="146">
                  <c:v>349.9</c:v>
                </c:pt>
                <c:pt idx="147">
                  <c:v>349.9</c:v>
                </c:pt>
                <c:pt idx="148">
                  <c:v>349.9</c:v>
                </c:pt>
                <c:pt idx="149">
                  <c:v>349.9</c:v>
                </c:pt>
                <c:pt idx="150">
                  <c:v>349.9</c:v>
                </c:pt>
                <c:pt idx="151">
                  <c:v>349.9</c:v>
                </c:pt>
                <c:pt idx="152">
                  <c:v>349.9</c:v>
                </c:pt>
                <c:pt idx="153">
                  <c:v>349.9</c:v>
                </c:pt>
                <c:pt idx="154">
                  <c:v>349.9</c:v>
                </c:pt>
                <c:pt idx="155">
                  <c:v>349.9</c:v>
                </c:pt>
                <c:pt idx="156">
                  <c:v>349.9</c:v>
                </c:pt>
                <c:pt idx="157">
                  <c:v>349.9</c:v>
                </c:pt>
                <c:pt idx="158">
                  <c:v>349.9</c:v>
                </c:pt>
                <c:pt idx="159">
                  <c:v>349.9</c:v>
                </c:pt>
                <c:pt idx="160">
                  <c:v>349.9</c:v>
                </c:pt>
                <c:pt idx="161">
                  <c:v>349.9</c:v>
                </c:pt>
                <c:pt idx="162">
                  <c:v>349.9</c:v>
                </c:pt>
                <c:pt idx="163">
                  <c:v>349.9</c:v>
                </c:pt>
                <c:pt idx="164">
                  <c:v>349.9</c:v>
                </c:pt>
                <c:pt idx="165">
                  <c:v>349.9</c:v>
                </c:pt>
                <c:pt idx="166">
                  <c:v>349.9</c:v>
                </c:pt>
                <c:pt idx="167">
                  <c:v>349.9</c:v>
                </c:pt>
                <c:pt idx="168">
                  <c:v>349.9</c:v>
                </c:pt>
                <c:pt idx="169">
                  <c:v>349.9</c:v>
                </c:pt>
                <c:pt idx="170">
                  <c:v>349.9</c:v>
                </c:pt>
                <c:pt idx="171">
                  <c:v>349.9</c:v>
                </c:pt>
                <c:pt idx="172">
                  <c:v>349.9</c:v>
                </c:pt>
                <c:pt idx="173">
                  <c:v>349.9</c:v>
                </c:pt>
                <c:pt idx="174">
                  <c:v>349.9</c:v>
                </c:pt>
                <c:pt idx="175">
                  <c:v>349.9</c:v>
                </c:pt>
                <c:pt idx="176">
                  <c:v>349.9</c:v>
                </c:pt>
                <c:pt idx="177">
                  <c:v>349.9</c:v>
                </c:pt>
                <c:pt idx="178">
                  <c:v>349.9</c:v>
                </c:pt>
                <c:pt idx="179">
                  <c:v>349.9</c:v>
                </c:pt>
                <c:pt idx="180">
                  <c:v>349.9</c:v>
                </c:pt>
                <c:pt idx="181">
                  <c:v>349.9</c:v>
                </c:pt>
                <c:pt idx="182">
                  <c:v>349.9</c:v>
                </c:pt>
                <c:pt idx="183">
                  <c:v>349.9</c:v>
                </c:pt>
                <c:pt idx="184">
                  <c:v>349.9</c:v>
                </c:pt>
                <c:pt idx="185">
                  <c:v>349.9</c:v>
                </c:pt>
                <c:pt idx="186">
                  <c:v>349.9</c:v>
                </c:pt>
                <c:pt idx="187">
                  <c:v>349.9</c:v>
                </c:pt>
                <c:pt idx="188">
                  <c:v>349.9</c:v>
                </c:pt>
                <c:pt idx="189">
                  <c:v>349.9</c:v>
                </c:pt>
                <c:pt idx="190">
                  <c:v>349.9</c:v>
                </c:pt>
                <c:pt idx="191">
                  <c:v>349.9</c:v>
                </c:pt>
                <c:pt idx="192">
                  <c:v>349.9</c:v>
                </c:pt>
                <c:pt idx="193">
                  <c:v>349.9</c:v>
                </c:pt>
                <c:pt idx="194">
                  <c:v>349.9</c:v>
                </c:pt>
                <c:pt idx="195">
                  <c:v>349.9</c:v>
                </c:pt>
                <c:pt idx="196">
                  <c:v>349.9</c:v>
                </c:pt>
                <c:pt idx="197">
                  <c:v>349.9</c:v>
                </c:pt>
                <c:pt idx="198">
                  <c:v>349.9</c:v>
                </c:pt>
                <c:pt idx="199">
                  <c:v>349.9</c:v>
                </c:pt>
                <c:pt idx="200">
                  <c:v>349.9</c:v>
                </c:pt>
                <c:pt idx="201">
                  <c:v>349.9</c:v>
                </c:pt>
                <c:pt idx="202">
                  <c:v>349.9</c:v>
                </c:pt>
                <c:pt idx="203">
                  <c:v>349.9</c:v>
                </c:pt>
                <c:pt idx="204">
                  <c:v>349.9</c:v>
                </c:pt>
                <c:pt idx="205">
                  <c:v>349.9</c:v>
                </c:pt>
                <c:pt idx="206">
                  <c:v>349.9</c:v>
                </c:pt>
                <c:pt idx="207">
                  <c:v>349.9</c:v>
                </c:pt>
                <c:pt idx="208">
                  <c:v>349.9</c:v>
                </c:pt>
                <c:pt idx="209">
                  <c:v>349.9</c:v>
                </c:pt>
                <c:pt idx="210">
                  <c:v>349.9</c:v>
                </c:pt>
                <c:pt idx="211">
                  <c:v>349.9</c:v>
                </c:pt>
                <c:pt idx="212">
                  <c:v>349.9</c:v>
                </c:pt>
                <c:pt idx="213">
                  <c:v>349.9</c:v>
                </c:pt>
                <c:pt idx="214">
                  <c:v>349.9</c:v>
                </c:pt>
                <c:pt idx="215">
                  <c:v>349.9</c:v>
                </c:pt>
                <c:pt idx="216">
                  <c:v>349.9</c:v>
                </c:pt>
                <c:pt idx="217">
                  <c:v>349.9</c:v>
                </c:pt>
                <c:pt idx="218">
                  <c:v>349.9</c:v>
                </c:pt>
                <c:pt idx="219">
                  <c:v>349.9</c:v>
                </c:pt>
                <c:pt idx="220">
                  <c:v>349.9</c:v>
                </c:pt>
                <c:pt idx="221">
                  <c:v>349.9</c:v>
                </c:pt>
                <c:pt idx="222">
                  <c:v>349.9</c:v>
                </c:pt>
                <c:pt idx="223">
                  <c:v>349.9</c:v>
                </c:pt>
                <c:pt idx="224">
                  <c:v>349.9</c:v>
                </c:pt>
                <c:pt idx="225">
                  <c:v>349.9</c:v>
                </c:pt>
                <c:pt idx="226">
                  <c:v>349.9</c:v>
                </c:pt>
                <c:pt idx="227">
                  <c:v>349.9</c:v>
                </c:pt>
                <c:pt idx="228">
                  <c:v>349.9</c:v>
                </c:pt>
                <c:pt idx="229">
                  <c:v>349.9</c:v>
                </c:pt>
                <c:pt idx="230">
                  <c:v>349.9</c:v>
                </c:pt>
                <c:pt idx="231">
                  <c:v>349.9</c:v>
                </c:pt>
                <c:pt idx="232">
                  <c:v>349.9</c:v>
                </c:pt>
                <c:pt idx="233">
                  <c:v>349.9</c:v>
                </c:pt>
                <c:pt idx="234">
                  <c:v>349.9</c:v>
                </c:pt>
                <c:pt idx="235">
                  <c:v>349.9</c:v>
                </c:pt>
                <c:pt idx="236">
                  <c:v>349.9</c:v>
                </c:pt>
                <c:pt idx="237">
                  <c:v>349.9</c:v>
                </c:pt>
                <c:pt idx="238">
                  <c:v>349.9</c:v>
                </c:pt>
                <c:pt idx="239">
                  <c:v>349.9</c:v>
                </c:pt>
                <c:pt idx="240">
                  <c:v>349.9</c:v>
                </c:pt>
                <c:pt idx="241">
                  <c:v>349.9</c:v>
                </c:pt>
                <c:pt idx="242">
                  <c:v>349.9</c:v>
                </c:pt>
                <c:pt idx="243">
                  <c:v>349.9</c:v>
                </c:pt>
                <c:pt idx="244">
                  <c:v>349.9</c:v>
                </c:pt>
                <c:pt idx="245">
                  <c:v>349.9</c:v>
                </c:pt>
                <c:pt idx="246">
                  <c:v>349.9</c:v>
                </c:pt>
                <c:pt idx="247">
                  <c:v>349.9</c:v>
                </c:pt>
                <c:pt idx="248">
                  <c:v>349.9</c:v>
                </c:pt>
                <c:pt idx="249">
                  <c:v>349.9</c:v>
                </c:pt>
                <c:pt idx="250">
                  <c:v>349.9</c:v>
                </c:pt>
                <c:pt idx="251">
                  <c:v>349.9</c:v>
                </c:pt>
                <c:pt idx="252">
                  <c:v>349.9</c:v>
                </c:pt>
                <c:pt idx="253">
                  <c:v>349.9</c:v>
                </c:pt>
                <c:pt idx="254">
                  <c:v>349.9</c:v>
                </c:pt>
                <c:pt idx="255">
                  <c:v>349.9</c:v>
                </c:pt>
                <c:pt idx="256">
                  <c:v>349.9</c:v>
                </c:pt>
                <c:pt idx="257">
                  <c:v>349.9</c:v>
                </c:pt>
                <c:pt idx="258">
                  <c:v>349.9</c:v>
                </c:pt>
                <c:pt idx="259">
                  <c:v>349.9</c:v>
                </c:pt>
                <c:pt idx="260">
                  <c:v>349.9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12-43D8-92E8-AD1C57473FA9}"/>
            </c:ext>
          </c:extLst>
        </c:ser>
        <c:ser>
          <c:idx val="9"/>
          <c:order val="6"/>
          <c:tx>
            <c:v>stálé nadržení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Slapy'!$DM$3:$DM$263</c:f>
              <c:numCache>
                <c:formatCode>General</c:formatCode>
                <c:ptCount val="261"/>
                <c:pt idx="0">
                  <c:v>329.6</c:v>
                </c:pt>
                <c:pt idx="1">
                  <c:v>329.6</c:v>
                </c:pt>
                <c:pt idx="2">
                  <c:v>329.6</c:v>
                </c:pt>
                <c:pt idx="3">
                  <c:v>329.6</c:v>
                </c:pt>
                <c:pt idx="4">
                  <c:v>329.6</c:v>
                </c:pt>
                <c:pt idx="5">
                  <c:v>329.6</c:v>
                </c:pt>
                <c:pt idx="6">
                  <c:v>329.6</c:v>
                </c:pt>
                <c:pt idx="7">
                  <c:v>329.6</c:v>
                </c:pt>
                <c:pt idx="8">
                  <c:v>329.6</c:v>
                </c:pt>
                <c:pt idx="9">
                  <c:v>329.6</c:v>
                </c:pt>
                <c:pt idx="10">
                  <c:v>329.6</c:v>
                </c:pt>
                <c:pt idx="11">
                  <c:v>329.6</c:v>
                </c:pt>
                <c:pt idx="12">
                  <c:v>329.6</c:v>
                </c:pt>
                <c:pt idx="13">
                  <c:v>329.6</c:v>
                </c:pt>
                <c:pt idx="14">
                  <c:v>329.6</c:v>
                </c:pt>
                <c:pt idx="15">
                  <c:v>329.6</c:v>
                </c:pt>
                <c:pt idx="16">
                  <c:v>329.6</c:v>
                </c:pt>
                <c:pt idx="17">
                  <c:v>329.6</c:v>
                </c:pt>
                <c:pt idx="18">
                  <c:v>329.6</c:v>
                </c:pt>
                <c:pt idx="19">
                  <c:v>329.6</c:v>
                </c:pt>
                <c:pt idx="20">
                  <c:v>329.6</c:v>
                </c:pt>
                <c:pt idx="21">
                  <c:v>329.6</c:v>
                </c:pt>
                <c:pt idx="22">
                  <c:v>329.6</c:v>
                </c:pt>
                <c:pt idx="23">
                  <c:v>329.6</c:v>
                </c:pt>
                <c:pt idx="24">
                  <c:v>329.6</c:v>
                </c:pt>
                <c:pt idx="25">
                  <c:v>329.6</c:v>
                </c:pt>
                <c:pt idx="26">
                  <c:v>329.6</c:v>
                </c:pt>
                <c:pt idx="27">
                  <c:v>329.6</c:v>
                </c:pt>
                <c:pt idx="28">
                  <c:v>329.6</c:v>
                </c:pt>
                <c:pt idx="29">
                  <c:v>329.6</c:v>
                </c:pt>
                <c:pt idx="30">
                  <c:v>329.6</c:v>
                </c:pt>
                <c:pt idx="31">
                  <c:v>329.6</c:v>
                </c:pt>
                <c:pt idx="32">
                  <c:v>329.6</c:v>
                </c:pt>
                <c:pt idx="33">
                  <c:v>329.6</c:v>
                </c:pt>
                <c:pt idx="34">
                  <c:v>329.6</c:v>
                </c:pt>
                <c:pt idx="35">
                  <c:v>329.6</c:v>
                </c:pt>
                <c:pt idx="36">
                  <c:v>329.6</c:v>
                </c:pt>
                <c:pt idx="37">
                  <c:v>329.6</c:v>
                </c:pt>
                <c:pt idx="38">
                  <c:v>329.6</c:v>
                </c:pt>
                <c:pt idx="39">
                  <c:v>329.6</c:v>
                </c:pt>
                <c:pt idx="40">
                  <c:v>329.6</c:v>
                </c:pt>
                <c:pt idx="41">
                  <c:v>329.6</c:v>
                </c:pt>
                <c:pt idx="42">
                  <c:v>329.6</c:v>
                </c:pt>
                <c:pt idx="43">
                  <c:v>329.6</c:v>
                </c:pt>
                <c:pt idx="44">
                  <c:v>329.6</c:v>
                </c:pt>
                <c:pt idx="45">
                  <c:v>329.6</c:v>
                </c:pt>
                <c:pt idx="46">
                  <c:v>329.6</c:v>
                </c:pt>
                <c:pt idx="47">
                  <c:v>329.6</c:v>
                </c:pt>
                <c:pt idx="48">
                  <c:v>329.6</c:v>
                </c:pt>
                <c:pt idx="49">
                  <c:v>329.6</c:v>
                </c:pt>
                <c:pt idx="50">
                  <c:v>329.6</c:v>
                </c:pt>
                <c:pt idx="51">
                  <c:v>329.6</c:v>
                </c:pt>
                <c:pt idx="52">
                  <c:v>329.6</c:v>
                </c:pt>
                <c:pt idx="53">
                  <c:v>329.6</c:v>
                </c:pt>
                <c:pt idx="54">
                  <c:v>329.6</c:v>
                </c:pt>
                <c:pt idx="55">
                  <c:v>329.6</c:v>
                </c:pt>
                <c:pt idx="56">
                  <c:v>329.6</c:v>
                </c:pt>
                <c:pt idx="57">
                  <c:v>329.6</c:v>
                </c:pt>
                <c:pt idx="58">
                  <c:v>329.6</c:v>
                </c:pt>
                <c:pt idx="59">
                  <c:v>329.6</c:v>
                </c:pt>
                <c:pt idx="60">
                  <c:v>329.6</c:v>
                </c:pt>
                <c:pt idx="61">
                  <c:v>329.6</c:v>
                </c:pt>
                <c:pt idx="62">
                  <c:v>329.6</c:v>
                </c:pt>
                <c:pt idx="63">
                  <c:v>329.6</c:v>
                </c:pt>
                <c:pt idx="64">
                  <c:v>329.6</c:v>
                </c:pt>
                <c:pt idx="65">
                  <c:v>329.6</c:v>
                </c:pt>
                <c:pt idx="66">
                  <c:v>329.6</c:v>
                </c:pt>
                <c:pt idx="67">
                  <c:v>329.6</c:v>
                </c:pt>
                <c:pt idx="68">
                  <c:v>329.6</c:v>
                </c:pt>
                <c:pt idx="69">
                  <c:v>329.6</c:v>
                </c:pt>
                <c:pt idx="70">
                  <c:v>329.6</c:v>
                </c:pt>
                <c:pt idx="71">
                  <c:v>329.6</c:v>
                </c:pt>
                <c:pt idx="72">
                  <c:v>329.6</c:v>
                </c:pt>
                <c:pt idx="73">
                  <c:v>329.6</c:v>
                </c:pt>
                <c:pt idx="74">
                  <c:v>329.6</c:v>
                </c:pt>
                <c:pt idx="75">
                  <c:v>329.6</c:v>
                </c:pt>
                <c:pt idx="76">
                  <c:v>329.6</c:v>
                </c:pt>
                <c:pt idx="77">
                  <c:v>329.6</c:v>
                </c:pt>
                <c:pt idx="78">
                  <c:v>329.6</c:v>
                </c:pt>
                <c:pt idx="79">
                  <c:v>329.6</c:v>
                </c:pt>
                <c:pt idx="80">
                  <c:v>329.6</c:v>
                </c:pt>
                <c:pt idx="81">
                  <c:v>329.6</c:v>
                </c:pt>
                <c:pt idx="82">
                  <c:v>329.6</c:v>
                </c:pt>
                <c:pt idx="83">
                  <c:v>329.6</c:v>
                </c:pt>
                <c:pt idx="84">
                  <c:v>329.6</c:v>
                </c:pt>
                <c:pt idx="85">
                  <c:v>329.6</c:v>
                </c:pt>
                <c:pt idx="86">
                  <c:v>329.6</c:v>
                </c:pt>
                <c:pt idx="87">
                  <c:v>329.6</c:v>
                </c:pt>
                <c:pt idx="88">
                  <c:v>329.6</c:v>
                </c:pt>
                <c:pt idx="89">
                  <c:v>329.6</c:v>
                </c:pt>
                <c:pt idx="90">
                  <c:v>329.6</c:v>
                </c:pt>
                <c:pt idx="91">
                  <c:v>329.6</c:v>
                </c:pt>
                <c:pt idx="92">
                  <c:v>329.6</c:v>
                </c:pt>
                <c:pt idx="93">
                  <c:v>329.6</c:v>
                </c:pt>
                <c:pt idx="94">
                  <c:v>329.6</c:v>
                </c:pt>
                <c:pt idx="95">
                  <c:v>329.6</c:v>
                </c:pt>
                <c:pt idx="96">
                  <c:v>329.6</c:v>
                </c:pt>
                <c:pt idx="97">
                  <c:v>329.6</c:v>
                </c:pt>
                <c:pt idx="98">
                  <c:v>329.6</c:v>
                </c:pt>
                <c:pt idx="99">
                  <c:v>329.6</c:v>
                </c:pt>
                <c:pt idx="100">
                  <c:v>329.6</c:v>
                </c:pt>
                <c:pt idx="101">
                  <c:v>329.6</c:v>
                </c:pt>
                <c:pt idx="102">
                  <c:v>329.6</c:v>
                </c:pt>
                <c:pt idx="103">
                  <c:v>329.6</c:v>
                </c:pt>
                <c:pt idx="104">
                  <c:v>329.6</c:v>
                </c:pt>
                <c:pt idx="105">
                  <c:v>329.6</c:v>
                </c:pt>
                <c:pt idx="106">
                  <c:v>329.6</c:v>
                </c:pt>
                <c:pt idx="107">
                  <c:v>329.6</c:v>
                </c:pt>
                <c:pt idx="108">
                  <c:v>329.6</c:v>
                </c:pt>
                <c:pt idx="109">
                  <c:v>329.6</c:v>
                </c:pt>
                <c:pt idx="110">
                  <c:v>329.6</c:v>
                </c:pt>
                <c:pt idx="111">
                  <c:v>329.6</c:v>
                </c:pt>
                <c:pt idx="112">
                  <c:v>329.6</c:v>
                </c:pt>
                <c:pt idx="113">
                  <c:v>329.6</c:v>
                </c:pt>
                <c:pt idx="114">
                  <c:v>329.6</c:v>
                </c:pt>
                <c:pt idx="115">
                  <c:v>329.6</c:v>
                </c:pt>
                <c:pt idx="116">
                  <c:v>329.6</c:v>
                </c:pt>
                <c:pt idx="117">
                  <c:v>329.6</c:v>
                </c:pt>
                <c:pt idx="118">
                  <c:v>329.6</c:v>
                </c:pt>
                <c:pt idx="119">
                  <c:v>329.6</c:v>
                </c:pt>
                <c:pt idx="120">
                  <c:v>329.6</c:v>
                </c:pt>
                <c:pt idx="121">
                  <c:v>329.6</c:v>
                </c:pt>
                <c:pt idx="122">
                  <c:v>329.6</c:v>
                </c:pt>
                <c:pt idx="123">
                  <c:v>329.6</c:v>
                </c:pt>
                <c:pt idx="124">
                  <c:v>329.6</c:v>
                </c:pt>
                <c:pt idx="125">
                  <c:v>329.6</c:v>
                </c:pt>
                <c:pt idx="126">
                  <c:v>329.6</c:v>
                </c:pt>
                <c:pt idx="127">
                  <c:v>329.6</c:v>
                </c:pt>
                <c:pt idx="128">
                  <c:v>329.6</c:v>
                </c:pt>
                <c:pt idx="129">
                  <c:v>329.6</c:v>
                </c:pt>
                <c:pt idx="130">
                  <c:v>329.6</c:v>
                </c:pt>
                <c:pt idx="131">
                  <c:v>329.6</c:v>
                </c:pt>
                <c:pt idx="132">
                  <c:v>329.6</c:v>
                </c:pt>
                <c:pt idx="133">
                  <c:v>329.6</c:v>
                </c:pt>
                <c:pt idx="134">
                  <c:v>329.6</c:v>
                </c:pt>
                <c:pt idx="135">
                  <c:v>329.6</c:v>
                </c:pt>
                <c:pt idx="136">
                  <c:v>329.6</c:v>
                </c:pt>
                <c:pt idx="137">
                  <c:v>329.6</c:v>
                </c:pt>
                <c:pt idx="138">
                  <c:v>329.6</c:v>
                </c:pt>
                <c:pt idx="139">
                  <c:v>329.6</c:v>
                </c:pt>
                <c:pt idx="140">
                  <c:v>329.6</c:v>
                </c:pt>
                <c:pt idx="141">
                  <c:v>329.6</c:v>
                </c:pt>
                <c:pt idx="142">
                  <c:v>329.6</c:v>
                </c:pt>
                <c:pt idx="143">
                  <c:v>329.6</c:v>
                </c:pt>
                <c:pt idx="144">
                  <c:v>329.6</c:v>
                </c:pt>
                <c:pt idx="145">
                  <c:v>329.6</c:v>
                </c:pt>
                <c:pt idx="146">
                  <c:v>329.6</c:v>
                </c:pt>
                <c:pt idx="147">
                  <c:v>329.6</c:v>
                </c:pt>
                <c:pt idx="148">
                  <c:v>329.6</c:v>
                </c:pt>
                <c:pt idx="149">
                  <c:v>329.6</c:v>
                </c:pt>
                <c:pt idx="150">
                  <c:v>329.6</c:v>
                </c:pt>
                <c:pt idx="151">
                  <c:v>329.6</c:v>
                </c:pt>
                <c:pt idx="152">
                  <c:v>329.6</c:v>
                </c:pt>
                <c:pt idx="153">
                  <c:v>329.6</c:v>
                </c:pt>
                <c:pt idx="154">
                  <c:v>329.6</c:v>
                </c:pt>
                <c:pt idx="155">
                  <c:v>329.6</c:v>
                </c:pt>
                <c:pt idx="156">
                  <c:v>329.6</c:v>
                </c:pt>
                <c:pt idx="157">
                  <c:v>329.6</c:v>
                </c:pt>
                <c:pt idx="158">
                  <c:v>329.6</c:v>
                </c:pt>
                <c:pt idx="159">
                  <c:v>329.6</c:v>
                </c:pt>
                <c:pt idx="160">
                  <c:v>329.6</c:v>
                </c:pt>
                <c:pt idx="161">
                  <c:v>329.6</c:v>
                </c:pt>
                <c:pt idx="162">
                  <c:v>329.6</c:v>
                </c:pt>
                <c:pt idx="163">
                  <c:v>329.6</c:v>
                </c:pt>
                <c:pt idx="164">
                  <c:v>329.6</c:v>
                </c:pt>
                <c:pt idx="165">
                  <c:v>329.6</c:v>
                </c:pt>
                <c:pt idx="166">
                  <c:v>329.6</c:v>
                </c:pt>
                <c:pt idx="167">
                  <c:v>329.6</c:v>
                </c:pt>
                <c:pt idx="168">
                  <c:v>329.6</c:v>
                </c:pt>
                <c:pt idx="169">
                  <c:v>329.6</c:v>
                </c:pt>
                <c:pt idx="170">
                  <c:v>329.6</c:v>
                </c:pt>
                <c:pt idx="171">
                  <c:v>329.6</c:v>
                </c:pt>
                <c:pt idx="172">
                  <c:v>329.6</c:v>
                </c:pt>
                <c:pt idx="173">
                  <c:v>329.6</c:v>
                </c:pt>
                <c:pt idx="174">
                  <c:v>329.6</c:v>
                </c:pt>
                <c:pt idx="175">
                  <c:v>329.6</c:v>
                </c:pt>
                <c:pt idx="176">
                  <c:v>329.6</c:v>
                </c:pt>
                <c:pt idx="177">
                  <c:v>329.6</c:v>
                </c:pt>
                <c:pt idx="178">
                  <c:v>329.6</c:v>
                </c:pt>
                <c:pt idx="179">
                  <c:v>329.6</c:v>
                </c:pt>
                <c:pt idx="180">
                  <c:v>329.6</c:v>
                </c:pt>
                <c:pt idx="181">
                  <c:v>329.6</c:v>
                </c:pt>
                <c:pt idx="182">
                  <c:v>329.6</c:v>
                </c:pt>
                <c:pt idx="183">
                  <c:v>329.6</c:v>
                </c:pt>
                <c:pt idx="184">
                  <c:v>329.6</c:v>
                </c:pt>
                <c:pt idx="185">
                  <c:v>329.6</c:v>
                </c:pt>
                <c:pt idx="186">
                  <c:v>329.6</c:v>
                </c:pt>
                <c:pt idx="187">
                  <c:v>329.6</c:v>
                </c:pt>
                <c:pt idx="188">
                  <c:v>329.6</c:v>
                </c:pt>
                <c:pt idx="189">
                  <c:v>329.6</c:v>
                </c:pt>
                <c:pt idx="190">
                  <c:v>329.6</c:v>
                </c:pt>
                <c:pt idx="191">
                  <c:v>329.6</c:v>
                </c:pt>
                <c:pt idx="192">
                  <c:v>329.6</c:v>
                </c:pt>
                <c:pt idx="193">
                  <c:v>329.6</c:v>
                </c:pt>
                <c:pt idx="194">
                  <c:v>329.6</c:v>
                </c:pt>
                <c:pt idx="195">
                  <c:v>329.6</c:v>
                </c:pt>
                <c:pt idx="196">
                  <c:v>329.6</c:v>
                </c:pt>
                <c:pt idx="197">
                  <c:v>329.6</c:v>
                </c:pt>
                <c:pt idx="198">
                  <c:v>329.6</c:v>
                </c:pt>
                <c:pt idx="199">
                  <c:v>329.6</c:v>
                </c:pt>
                <c:pt idx="200">
                  <c:v>329.6</c:v>
                </c:pt>
                <c:pt idx="201">
                  <c:v>329.6</c:v>
                </c:pt>
                <c:pt idx="202">
                  <c:v>329.6</c:v>
                </c:pt>
                <c:pt idx="203">
                  <c:v>329.6</c:v>
                </c:pt>
                <c:pt idx="204">
                  <c:v>329.6</c:v>
                </c:pt>
                <c:pt idx="205">
                  <c:v>329.6</c:v>
                </c:pt>
                <c:pt idx="206">
                  <c:v>329.6</c:v>
                </c:pt>
                <c:pt idx="207">
                  <c:v>329.6</c:v>
                </c:pt>
                <c:pt idx="208">
                  <c:v>329.6</c:v>
                </c:pt>
                <c:pt idx="209">
                  <c:v>329.6</c:v>
                </c:pt>
                <c:pt idx="210">
                  <c:v>329.6</c:v>
                </c:pt>
                <c:pt idx="211">
                  <c:v>329.6</c:v>
                </c:pt>
                <c:pt idx="212">
                  <c:v>329.6</c:v>
                </c:pt>
                <c:pt idx="213">
                  <c:v>329.6</c:v>
                </c:pt>
                <c:pt idx="214">
                  <c:v>329.6</c:v>
                </c:pt>
                <c:pt idx="215">
                  <c:v>329.6</c:v>
                </c:pt>
                <c:pt idx="216">
                  <c:v>329.6</c:v>
                </c:pt>
                <c:pt idx="217">
                  <c:v>329.6</c:v>
                </c:pt>
                <c:pt idx="218">
                  <c:v>329.6</c:v>
                </c:pt>
                <c:pt idx="219">
                  <c:v>329.6</c:v>
                </c:pt>
                <c:pt idx="220">
                  <c:v>329.6</c:v>
                </c:pt>
                <c:pt idx="221">
                  <c:v>329.6</c:v>
                </c:pt>
                <c:pt idx="222">
                  <c:v>329.6</c:v>
                </c:pt>
                <c:pt idx="223">
                  <c:v>329.6</c:v>
                </c:pt>
                <c:pt idx="224">
                  <c:v>329.6</c:v>
                </c:pt>
                <c:pt idx="225">
                  <c:v>329.6</c:v>
                </c:pt>
                <c:pt idx="226">
                  <c:v>329.6</c:v>
                </c:pt>
                <c:pt idx="227">
                  <c:v>329.6</c:v>
                </c:pt>
                <c:pt idx="228">
                  <c:v>329.6</c:v>
                </c:pt>
                <c:pt idx="229">
                  <c:v>329.6</c:v>
                </c:pt>
                <c:pt idx="230">
                  <c:v>329.6</c:v>
                </c:pt>
                <c:pt idx="231">
                  <c:v>329.6</c:v>
                </c:pt>
                <c:pt idx="232">
                  <c:v>329.6</c:v>
                </c:pt>
                <c:pt idx="233">
                  <c:v>329.6</c:v>
                </c:pt>
                <c:pt idx="234">
                  <c:v>329.6</c:v>
                </c:pt>
                <c:pt idx="235">
                  <c:v>329.6</c:v>
                </c:pt>
                <c:pt idx="236">
                  <c:v>329.6</c:v>
                </c:pt>
                <c:pt idx="237">
                  <c:v>329.6</c:v>
                </c:pt>
                <c:pt idx="238">
                  <c:v>329.6</c:v>
                </c:pt>
                <c:pt idx="239">
                  <c:v>329.6</c:v>
                </c:pt>
                <c:pt idx="240">
                  <c:v>329.6</c:v>
                </c:pt>
                <c:pt idx="241">
                  <c:v>329.6</c:v>
                </c:pt>
                <c:pt idx="242">
                  <c:v>329.6</c:v>
                </c:pt>
                <c:pt idx="243">
                  <c:v>329.6</c:v>
                </c:pt>
                <c:pt idx="244">
                  <c:v>329.6</c:v>
                </c:pt>
                <c:pt idx="245">
                  <c:v>329.6</c:v>
                </c:pt>
                <c:pt idx="246">
                  <c:v>329.6</c:v>
                </c:pt>
                <c:pt idx="247">
                  <c:v>329.6</c:v>
                </c:pt>
                <c:pt idx="248">
                  <c:v>329.6</c:v>
                </c:pt>
                <c:pt idx="249">
                  <c:v>329.6</c:v>
                </c:pt>
                <c:pt idx="250">
                  <c:v>329.6</c:v>
                </c:pt>
                <c:pt idx="251">
                  <c:v>329.6</c:v>
                </c:pt>
                <c:pt idx="252">
                  <c:v>329.6</c:v>
                </c:pt>
                <c:pt idx="253">
                  <c:v>329.6</c:v>
                </c:pt>
                <c:pt idx="254">
                  <c:v>329.6</c:v>
                </c:pt>
                <c:pt idx="255">
                  <c:v>329.6</c:v>
                </c:pt>
                <c:pt idx="256">
                  <c:v>329.6</c:v>
                </c:pt>
                <c:pt idx="257">
                  <c:v>329.6</c:v>
                </c:pt>
                <c:pt idx="258">
                  <c:v>329.6</c:v>
                </c:pt>
                <c:pt idx="259">
                  <c:v>329.6</c:v>
                </c:pt>
                <c:pt idx="260">
                  <c:v>329.6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112-43D8-92E8-AD1C57473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004871568"/>
        <c:axId val="-903782096"/>
      </c:lineChart>
      <c:catAx>
        <c:axId val="-100487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-903782096"/>
        <c:crosses val="autoZero"/>
        <c:auto val="1"/>
        <c:lblAlgn val="ctr"/>
        <c:lblOffset val="100"/>
        <c:noMultiLvlLbl val="1"/>
      </c:catAx>
      <c:valAx>
        <c:axId val="-903782096"/>
        <c:scaling>
          <c:orientation val="minMax"/>
          <c:max val="355"/>
          <c:min val="3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aseline="0"/>
                </a:pPr>
                <a:r>
                  <a:rPr lang="cs-CZ" sz="1400" baseline="0" dirty="0"/>
                  <a:t>kóta hladiny (m n.m.)</a:t>
                </a:r>
              </a:p>
            </c:rich>
          </c:tx>
          <c:layout>
            <c:manualLayout>
              <c:xMode val="edge"/>
              <c:yMode val="edge"/>
              <c:x val="1.2281449563482039E-2"/>
              <c:y val="0.35184301247235833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-100487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95388959184604"/>
          <c:y val="0.45359538457058951"/>
          <c:w val="0.19979762768222858"/>
          <c:h val="0.3141395105644166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 b="0" i="0" baseline="0"/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b="1" i="0" baseline="0"/>
      </a:pPr>
      <a:endParaRPr lang="cs-CZ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vrt Věřňovice</a:t>
            </a:r>
            <a:r>
              <a:rPr lang="cs-CZ" sz="1600" dirty="0"/>
              <a:t> - okres Karviná - povodí Olše</a:t>
            </a:r>
            <a:endParaRPr lang="en-US" sz="1600" dirty="0"/>
          </a:p>
        </c:rich>
      </c:tx>
      <c:layout>
        <c:manualLayout>
          <c:xMode val="edge"/>
          <c:yMode val="edge"/>
          <c:x val="0.29994273445678576"/>
          <c:y val="7.4956949227863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246084222483152E-2"/>
          <c:y val="8.6704020659318523E-2"/>
          <c:w val="0.90337323741106168"/>
          <c:h val="0.7601407267142285"/>
        </c:manualLayout>
      </c:layout>
      <c:lineChart>
        <c:grouping val="standard"/>
        <c:varyColors val="0"/>
        <c:ser>
          <c:idx val="0"/>
          <c:order val="0"/>
          <c:tx>
            <c:v>vrt Věřňovice</c:v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data!$A$4:$A$615</c:f>
              <c:numCache>
                <c:formatCode>General</c:formatCode>
                <c:ptCount val="612"/>
                <c:pt idx="0">
                  <c:v>1965</c:v>
                </c:pt>
                <c:pt idx="12">
                  <c:v>1966</c:v>
                </c:pt>
                <c:pt idx="24">
                  <c:v>1967</c:v>
                </c:pt>
                <c:pt idx="36">
                  <c:v>1968</c:v>
                </c:pt>
                <c:pt idx="48">
                  <c:v>1969</c:v>
                </c:pt>
                <c:pt idx="60">
                  <c:v>1970</c:v>
                </c:pt>
                <c:pt idx="72">
                  <c:v>1971</c:v>
                </c:pt>
                <c:pt idx="84">
                  <c:v>1972</c:v>
                </c:pt>
                <c:pt idx="96">
                  <c:v>1973</c:v>
                </c:pt>
                <c:pt idx="108">
                  <c:v>1974</c:v>
                </c:pt>
                <c:pt idx="120">
                  <c:v>1975</c:v>
                </c:pt>
                <c:pt idx="132">
                  <c:v>1976</c:v>
                </c:pt>
                <c:pt idx="144">
                  <c:v>1977</c:v>
                </c:pt>
                <c:pt idx="156">
                  <c:v>1978</c:v>
                </c:pt>
                <c:pt idx="168">
                  <c:v>1979</c:v>
                </c:pt>
                <c:pt idx="180">
                  <c:v>1980</c:v>
                </c:pt>
                <c:pt idx="192">
                  <c:v>1981</c:v>
                </c:pt>
                <c:pt idx="204">
                  <c:v>1982</c:v>
                </c:pt>
                <c:pt idx="216">
                  <c:v>1983</c:v>
                </c:pt>
                <c:pt idx="228">
                  <c:v>1984</c:v>
                </c:pt>
                <c:pt idx="240">
                  <c:v>1985</c:v>
                </c:pt>
                <c:pt idx="252">
                  <c:v>1986</c:v>
                </c:pt>
                <c:pt idx="264">
                  <c:v>1987</c:v>
                </c:pt>
                <c:pt idx="276">
                  <c:v>1988</c:v>
                </c:pt>
                <c:pt idx="288">
                  <c:v>1989</c:v>
                </c:pt>
                <c:pt idx="300">
                  <c:v>1990</c:v>
                </c:pt>
                <c:pt idx="312">
                  <c:v>1991</c:v>
                </c:pt>
                <c:pt idx="324">
                  <c:v>1992</c:v>
                </c:pt>
                <c:pt idx="336">
                  <c:v>1993</c:v>
                </c:pt>
                <c:pt idx="348">
                  <c:v>1994</c:v>
                </c:pt>
                <c:pt idx="360">
                  <c:v>1995</c:v>
                </c:pt>
                <c:pt idx="372">
                  <c:v>1996</c:v>
                </c:pt>
                <c:pt idx="384">
                  <c:v>1997</c:v>
                </c:pt>
                <c:pt idx="396">
                  <c:v>1998</c:v>
                </c:pt>
                <c:pt idx="408">
                  <c:v>1999</c:v>
                </c:pt>
                <c:pt idx="420">
                  <c:v>2000</c:v>
                </c:pt>
                <c:pt idx="432">
                  <c:v>2001</c:v>
                </c:pt>
                <c:pt idx="444">
                  <c:v>2002</c:v>
                </c:pt>
                <c:pt idx="456">
                  <c:v>2003</c:v>
                </c:pt>
                <c:pt idx="468">
                  <c:v>2004</c:v>
                </c:pt>
                <c:pt idx="480">
                  <c:v>2005</c:v>
                </c:pt>
                <c:pt idx="492">
                  <c:v>2006</c:v>
                </c:pt>
                <c:pt idx="504">
                  <c:v>2007</c:v>
                </c:pt>
                <c:pt idx="516">
                  <c:v>2008</c:v>
                </c:pt>
                <c:pt idx="528">
                  <c:v>2009</c:v>
                </c:pt>
                <c:pt idx="540">
                  <c:v>2010</c:v>
                </c:pt>
                <c:pt idx="552">
                  <c:v>2011</c:v>
                </c:pt>
                <c:pt idx="564">
                  <c:v>2012</c:v>
                </c:pt>
                <c:pt idx="576">
                  <c:v>2013</c:v>
                </c:pt>
                <c:pt idx="588">
                  <c:v>2014</c:v>
                </c:pt>
                <c:pt idx="600">
                  <c:v>2015</c:v>
                </c:pt>
              </c:numCache>
            </c:numRef>
          </c:cat>
          <c:val>
            <c:numRef>
              <c:f>data!$G$4:$G$615</c:f>
              <c:numCache>
                <c:formatCode>General</c:formatCode>
                <c:ptCount val="612"/>
                <c:pt idx="0">
                  <c:v>199.91800000000001</c:v>
                </c:pt>
                <c:pt idx="1">
                  <c:v>200.05799999999999</c:v>
                </c:pt>
                <c:pt idx="2">
                  <c:v>200.31399999999999</c:v>
                </c:pt>
                <c:pt idx="3">
                  <c:v>200.16800000000001</c:v>
                </c:pt>
                <c:pt idx="4">
                  <c:v>200.375</c:v>
                </c:pt>
                <c:pt idx="5">
                  <c:v>200.53800000000001</c:v>
                </c:pt>
                <c:pt idx="6">
                  <c:v>200.065</c:v>
                </c:pt>
                <c:pt idx="7">
                  <c:v>199.81299999999999</c:v>
                </c:pt>
                <c:pt idx="8">
                  <c:v>199.33</c:v>
                </c:pt>
                <c:pt idx="9">
                  <c:v>199.053</c:v>
                </c:pt>
                <c:pt idx="10">
                  <c:v>198.9</c:v>
                </c:pt>
                <c:pt idx="11">
                  <c:v>199.102</c:v>
                </c:pt>
                <c:pt idx="12">
                  <c:v>199.27</c:v>
                </c:pt>
                <c:pt idx="13">
                  <c:v>200</c:v>
                </c:pt>
                <c:pt idx="14">
                  <c:v>200.13</c:v>
                </c:pt>
                <c:pt idx="15">
                  <c:v>199.95</c:v>
                </c:pt>
                <c:pt idx="16">
                  <c:v>199.91</c:v>
                </c:pt>
                <c:pt idx="17">
                  <c:v>200.214</c:v>
                </c:pt>
                <c:pt idx="18">
                  <c:v>200.48</c:v>
                </c:pt>
                <c:pt idx="19">
                  <c:v>200.39</c:v>
                </c:pt>
                <c:pt idx="20">
                  <c:v>199.93</c:v>
                </c:pt>
                <c:pt idx="21">
                  <c:v>199.49799999999999</c:v>
                </c:pt>
                <c:pt idx="22">
                  <c:v>199.84200000000001</c:v>
                </c:pt>
                <c:pt idx="23">
                  <c:v>200.28299999999999</c:v>
                </c:pt>
                <c:pt idx="24">
                  <c:v>199.98</c:v>
                </c:pt>
                <c:pt idx="25">
                  <c:v>200.16300000000001</c:v>
                </c:pt>
                <c:pt idx="26">
                  <c:v>200.1</c:v>
                </c:pt>
                <c:pt idx="27">
                  <c:v>200.07</c:v>
                </c:pt>
                <c:pt idx="28">
                  <c:v>199.98599999999999</c:v>
                </c:pt>
                <c:pt idx="29">
                  <c:v>199.93299999999999</c:v>
                </c:pt>
                <c:pt idx="30">
                  <c:v>199.42500000000001</c:v>
                </c:pt>
                <c:pt idx="31">
                  <c:v>199.34</c:v>
                </c:pt>
                <c:pt idx="32">
                  <c:v>199.14500000000001</c:v>
                </c:pt>
                <c:pt idx="33">
                  <c:v>199.005</c:v>
                </c:pt>
                <c:pt idx="34">
                  <c:v>199.102</c:v>
                </c:pt>
                <c:pt idx="35">
                  <c:v>199.55799999999999</c:v>
                </c:pt>
                <c:pt idx="36">
                  <c:v>199.74799999999999</c:v>
                </c:pt>
                <c:pt idx="37">
                  <c:v>200.16</c:v>
                </c:pt>
                <c:pt idx="38">
                  <c:v>200.14</c:v>
                </c:pt>
                <c:pt idx="39">
                  <c:v>199.91</c:v>
                </c:pt>
                <c:pt idx="40">
                  <c:v>199.69200000000001</c:v>
                </c:pt>
                <c:pt idx="41">
                  <c:v>200.05</c:v>
                </c:pt>
                <c:pt idx="42">
                  <c:v>199.756</c:v>
                </c:pt>
                <c:pt idx="43">
                  <c:v>200.13499999999999</c:v>
                </c:pt>
                <c:pt idx="44">
                  <c:v>200.203</c:v>
                </c:pt>
                <c:pt idx="45">
                  <c:v>199.916</c:v>
                </c:pt>
                <c:pt idx="46">
                  <c:v>199.803</c:v>
                </c:pt>
                <c:pt idx="47">
                  <c:v>199.773</c:v>
                </c:pt>
                <c:pt idx="48">
                  <c:v>199.56200000000001</c:v>
                </c:pt>
                <c:pt idx="49">
                  <c:v>199.85499999999999</c:v>
                </c:pt>
                <c:pt idx="50">
                  <c:v>200.03</c:v>
                </c:pt>
                <c:pt idx="51">
                  <c:v>199.988</c:v>
                </c:pt>
                <c:pt idx="52">
                  <c:v>199.53</c:v>
                </c:pt>
                <c:pt idx="53">
                  <c:v>199.393</c:v>
                </c:pt>
                <c:pt idx="54">
                  <c:v>199.958</c:v>
                </c:pt>
                <c:pt idx="55">
                  <c:v>199.72800000000001</c:v>
                </c:pt>
                <c:pt idx="56">
                  <c:v>199.41499999999999</c:v>
                </c:pt>
                <c:pt idx="57">
                  <c:v>199.102</c:v>
                </c:pt>
                <c:pt idx="58">
                  <c:v>198.97</c:v>
                </c:pt>
                <c:pt idx="59">
                  <c:v>198.93</c:v>
                </c:pt>
                <c:pt idx="60">
                  <c:v>199.32300000000001</c:v>
                </c:pt>
                <c:pt idx="61">
                  <c:v>199.88800000000001</c:v>
                </c:pt>
                <c:pt idx="62">
                  <c:v>200.02500000000001</c:v>
                </c:pt>
                <c:pt idx="63">
                  <c:v>200.19200000000001</c:v>
                </c:pt>
                <c:pt idx="64">
                  <c:v>199.678</c:v>
                </c:pt>
                <c:pt idx="65">
                  <c:v>199.63</c:v>
                </c:pt>
                <c:pt idx="66">
                  <c:v>199.79599999999999</c:v>
                </c:pt>
                <c:pt idx="67">
                  <c:v>200.11</c:v>
                </c:pt>
                <c:pt idx="68">
                  <c:v>199.71799999999999</c:v>
                </c:pt>
                <c:pt idx="69">
                  <c:v>199.703</c:v>
                </c:pt>
                <c:pt idx="70">
                  <c:v>200.065</c:v>
                </c:pt>
                <c:pt idx="71">
                  <c:v>200.08199999999999</c:v>
                </c:pt>
                <c:pt idx="72">
                  <c:v>199.995</c:v>
                </c:pt>
                <c:pt idx="73">
                  <c:v>200.113</c:v>
                </c:pt>
                <c:pt idx="74">
                  <c:v>200.28399999999999</c:v>
                </c:pt>
                <c:pt idx="75">
                  <c:v>200.08</c:v>
                </c:pt>
                <c:pt idx="76">
                  <c:v>200.00299999999999</c:v>
                </c:pt>
                <c:pt idx="77">
                  <c:v>199.56800000000001</c:v>
                </c:pt>
                <c:pt idx="78">
                  <c:v>199.42</c:v>
                </c:pt>
                <c:pt idx="79">
                  <c:v>199.15299999999999</c:v>
                </c:pt>
                <c:pt idx="80">
                  <c:v>198.97200000000001</c:v>
                </c:pt>
                <c:pt idx="81">
                  <c:v>199</c:v>
                </c:pt>
                <c:pt idx="82">
                  <c:v>199.01</c:v>
                </c:pt>
                <c:pt idx="83">
                  <c:v>199.048</c:v>
                </c:pt>
                <c:pt idx="84">
                  <c:v>200.01300000000001</c:v>
                </c:pt>
                <c:pt idx="85">
                  <c:v>200.03</c:v>
                </c:pt>
                <c:pt idx="86">
                  <c:v>199.92</c:v>
                </c:pt>
                <c:pt idx="87">
                  <c:v>200.09</c:v>
                </c:pt>
                <c:pt idx="88">
                  <c:v>199.97</c:v>
                </c:pt>
                <c:pt idx="89">
                  <c:v>200.02</c:v>
                </c:pt>
                <c:pt idx="90">
                  <c:v>199.93799999999999</c:v>
                </c:pt>
                <c:pt idx="91">
                  <c:v>200.262</c:v>
                </c:pt>
                <c:pt idx="92">
                  <c:v>200.078</c:v>
                </c:pt>
                <c:pt idx="93">
                  <c:v>199.84</c:v>
                </c:pt>
                <c:pt idx="94">
                  <c:v>199.88800000000001</c:v>
                </c:pt>
                <c:pt idx="95">
                  <c:v>199.678</c:v>
                </c:pt>
                <c:pt idx="96">
                  <c:v>199.33600000000001</c:v>
                </c:pt>
                <c:pt idx="97">
                  <c:v>199.905</c:v>
                </c:pt>
                <c:pt idx="98">
                  <c:v>200.26</c:v>
                </c:pt>
                <c:pt idx="99">
                  <c:v>200.01499999999999</c:v>
                </c:pt>
                <c:pt idx="100">
                  <c:v>199.75800000000001</c:v>
                </c:pt>
                <c:pt idx="101">
                  <c:v>199.62</c:v>
                </c:pt>
                <c:pt idx="102">
                  <c:v>199.49299999999999</c:v>
                </c:pt>
                <c:pt idx="103">
                  <c:v>199.06200000000001</c:v>
                </c:pt>
                <c:pt idx="104">
                  <c:v>198.87799999999999</c:v>
                </c:pt>
                <c:pt idx="105">
                  <c:v>199.12</c:v>
                </c:pt>
                <c:pt idx="106">
                  <c:v>198.893</c:v>
                </c:pt>
                <c:pt idx="107">
                  <c:v>199.16499999999999</c:v>
                </c:pt>
                <c:pt idx="108">
                  <c:v>199.72800000000001</c:v>
                </c:pt>
                <c:pt idx="109">
                  <c:v>200.10499999999999</c:v>
                </c:pt>
                <c:pt idx="110">
                  <c:v>199.78</c:v>
                </c:pt>
                <c:pt idx="111">
                  <c:v>199.44499999999999</c:v>
                </c:pt>
                <c:pt idx="112">
                  <c:v>199.86</c:v>
                </c:pt>
                <c:pt idx="113">
                  <c:v>200.15</c:v>
                </c:pt>
                <c:pt idx="114">
                  <c:v>200.20599999999999</c:v>
                </c:pt>
                <c:pt idx="115">
                  <c:v>199.92</c:v>
                </c:pt>
                <c:pt idx="116">
                  <c:v>199.67500000000001</c:v>
                </c:pt>
                <c:pt idx="117">
                  <c:v>200.25</c:v>
                </c:pt>
                <c:pt idx="118">
                  <c:v>200.018</c:v>
                </c:pt>
                <c:pt idx="119">
                  <c:v>200.19300000000001</c:v>
                </c:pt>
                <c:pt idx="120">
                  <c:v>200.126</c:v>
                </c:pt>
                <c:pt idx="121">
                  <c:v>199.768</c:v>
                </c:pt>
                <c:pt idx="122">
                  <c:v>199.988</c:v>
                </c:pt>
                <c:pt idx="123">
                  <c:v>200.15199999999999</c:v>
                </c:pt>
                <c:pt idx="124">
                  <c:v>199.715</c:v>
                </c:pt>
                <c:pt idx="125">
                  <c:v>199.483</c:v>
                </c:pt>
                <c:pt idx="126">
                  <c:v>200.072</c:v>
                </c:pt>
                <c:pt idx="127">
                  <c:v>199.97800000000001</c:v>
                </c:pt>
                <c:pt idx="128">
                  <c:v>199.66499999999999</c:v>
                </c:pt>
                <c:pt idx="129">
                  <c:v>199.71600000000001</c:v>
                </c:pt>
                <c:pt idx="130">
                  <c:v>199.87</c:v>
                </c:pt>
                <c:pt idx="131">
                  <c:v>199.958</c:v>
                </c:pt>
                <c:pt idx="132">
                  <c:v>200.25800000000001</c:v>
                </c:pt>
                <c:pt idx="133">
                  <c:v>199.86500000000001</c:v>
                </c:pt>
                <c:pt idx="134">
                  <c:v>199.84399999999999</c:v>
                </c:pt>
                <c:pt idx="135">
                  <c:v>199.83500000000001</c:v>
                </c:pt>
                <c:pt idx="136">
                  <c:v>199.81299999999999</c:v>
                </c:pt>
                <c:pt idx="137">
                  <c:v>199.94</c:v>
                </c:pt>
                <c:pt idx="138">
                  <c:v>199.33500000000001</c:v>
                </c:pt>
                <c:pt idx="139">
                  <c:v>199.203</c:v>
                </c:pt>
                <c:pt idx="140">
                  <c:v>199.06200000000001</c:v>
                </c:pt>
                <c:pt idx="141">
                  <c:v>199.02799999999999</c:v>
                </c:pt>
                <c:pt idx="142">
                  <c:v>199.398</c:v>
                </c:pt>
                <c:pt idx="143">
                  <c:v>200.108</c:v>
                </c:pt>
                <c:pt idx="144">
                  <c:v>199.995</c:v>
                </c:pt>
                <c:pt idx="145">
                  <c:v>200.63</c:v>
                </c:pt>
                <c:pt idx="146">
                  <c:v>200.38800000000001</c:v>
                </c:pt>
                <c:pt idx="147">
                  <c:v>200.4</c:v>
                </c:pt>
                <c:pt idx="148">
                  <c:v>199.965</c:v>
                </c:pt>
                <c:pt idx="149">
                  <c:v>199.54</c:v>
                </c:pt>
                <c:pt idx="150">
                  <c:v>199.238</c:v>
                </c:pt>
                <c:pt idx="151">
                  <c:v>200.64400000000001</c:v>
                </c:pt>
                <c:pt idx="152">
                  <c:v>200.27500000000001</c:v>
                </c:pt>
                <c:pt idx="153">
                  <c:v>199.923</c:v>
                </c:pt>
                <c:pt idx="154">
                  <c:v>199.80199999999999</c:v>
                </c:pt>
                <c:pt idx="155">
                  <c:v>199.68</c:v>
                </c:pt>
                <c:pt idx="156">
                  <c:v>199.863</c:v>
                </c:pt>
                <c:pt idx="157">
                  <c:v>199.52799999999999</c:v>
                </c:pt>
                <c:pt idx="158">
                  <c:v>199.89400000000001</c:v>
                </c:pt>
                <c:pt idx="159">
                  <c:v>199.90799999999999</c:v>
                </c:pt>
                <c:pt idx="160">
                  <c:v>200.05199999999999</c:v>
                </c:pt>
                <c:pt idx="161">
                  <c:v>199.755</c:v>
                </c:pt>
                <c:pt idx="162">
                  <c:v>199.54</c:v>
                </c:pt>
                <c:pt idx="163">
                  <c:v>199.45400000000001</c:v>
                </c:pt>
                <c:pt idx="164">
                  <c:v>199.673</c:v>
                </c:pt>
                <c:pt idx="165">
                  <c:v>199.875</c:v>
                </c:pt>
                <c:pt idx="166">
                  <c:v>199.78399999999999</c:v>
                </c:pt>
                <c:pt idx="167">
                  <c:v>199.893</c:v>
                </c:pt>
                <c:pt idx="168">
                  <c:v>199.92400000000001</c:v>
                </c:pt>
                <c:pt idx="169">
                  <c:v>200.10300000000001</c:v>
                </c:pt>
                <c:pt idx="170">
                  <c:v>200.58500000000001</c:v>
                </c:pt>
                <c:pt idx="171">
                  <c:v>200.173</c:v>
                </c:pt>
                <c:pt idx="172">
                  <c:v>200.006</c:v>
                </c:pt>
                <c:pt idx="173">
                  <c:v>199.553</c:v>
                </c:pt>
                <c:pt idx="174">
                  <c:v>199.333</c:v>
                </c:pt>
                <c:pt idx="175">
                  <c:v>199.084</c:v>
                </c:pt>
                <c:pt idx="176">
                  <c:v>198.88499999999999</c:v>
                </c:pt>
                <c:pt idx="177">
                  <c:v>198.73599999999999</c:v>
                </c:pt>
                <c:pt idx="178">
                  <c:v>198.80500000000001</c:v>
                </c:pt>
                <c:pt idx="179">
                  <c:v>199.143</c:v>
                </c:pt>
                <c:pt idx="180">
                  <c:v>199.47399999999999</c:v>
                </c:pt>
                <c:pt idx="181">
                  <c:v>199.83500000000001</c:v>
                </c:pt>
                <c:pt idx="182">
                  <c:v>199.66</c:v>
                </c:pt>
                <c:pt idx="183">
                  <c:v>199.928</c:v>
                </c:pt>
                <c:pt idx="184">
                  <c:v>199.97</c:v>
                </c:pt>
                <c:pt idx="185">
                  <c:v>199.828</c:v>
                </c:pt>
                <c:pt idx="186">
                  <c:v>200.142</c:v>
                </c:pt>
                <c:pt idx="187">
                  <c:v>200.26</c:v>
                </c:pt>
                <c:pt idx="188">
                  <c:v>199.983</c:v>
                </c:pt>
                <c:pt idx="189">
                  <c:v>200.14400000000001</c:v>
                </c:pt>
                <c:pt idx="190">
                  <c:v>200.035</c:v>
                </c:pt>
                <c:pt idx="191">
                  <c:v>199.96</c:v>
                </c:pt>
                <c:pt idx="192">
                  <c:v>199.88499999999999</c:v>
                </c:pt>
                <c:pt idx="193">
                  <c:v>200.04</c:v>
                </c:pt>
                <c:pt idx="194">
                  <c:v>200.32499999999999</c:v>
                </c:pt>
                <c:pt idx="195">
                  <c:v>199.93600000000001</c:v>
                </c:pt>
                <c:pt idx="196">
                  <c:v>199.73500000000001</c:v>
                </c:pt>
                <c:pt idx="197">
                  <c:v>199.405</c:v>
                </c:pt>
                <c:pt idx="198">
                  <c:v>199.66399999999999</c:v>
                </c:pt>
                <c:pt idx="199">
                  <c:v>199.67</c:v>
                </c:pt>
                <c:pt idx="200">
                  <c:v>199.96600000000001</c:v>
                </c:pt>
                <c:pt idx="201">
                  <c:v>200.16800000000001</c:v>
                </c:pt>
                <c:pt idx="202">
                  <c:v>200.18</c:v>
                </c:pt>
                <c:pt idx="203">
                  <c:v>200.346</c:v>
                </c:pt>
                <c:pt idx="204">
                  <c:v>200.435</c:v>
                </c:pt>
                <c:pt idx="205">
                  <c:v>199.96299999999999</c:v>
                </c:pt>
                <c:pt idx="206">
                  <c:v>199.91399999999999</c:v>
                </c:pt>
                <c:pt idx="207">
                  <c:v>199.84</c:v>
                </c:pt>
                <c:pt idx="208">
                  <c:v>199.78</c:v>
                </c:pt>
                <c:pt idx="209">
                  <c:v>199.57</c:v>
                </c:pt>
                <c:pt idx="210">
                  <c:v>199.62</c:v>
                </c:pt>
                <c:pt idx="211">
                  <c:v>199.36500000000001</c:v>
                </c:pt>
                <c:pt idx="212">
                  <c:v>199.108</c:v>
                </c:pt>
                <c:pt idx="213">
                  <c:v>198.9</c:v>
                </c:pt>
                <c:pt idx="214">
                  <c:v>198.803</c:v>
                </c:pt>
                <c:pt idx="215">
                  <c:v>198.666</c:v>
                </c:pt>
                <c:pt idx="216">
                  <c:v>199.428</c:v>
                </c:pt>
                <c:pt idx="217">
                  <c:v>199.61799999999999</c:v>
                </c:pt>
                <c:pt idx="218">
                  <c:v>200.14400000000001</c:v>
                </c:pt>
                <c:pt idx="219">
                  <c:v>200.13300000000001</c:v>
                </c:pt>
                <c:pt idx="220">
                  <c:v>200.05500000000001</c:v>
                </c:pt>
                <c:pt idx="221">
                  <c:v>199.584</c:v>
                </c:pt>
                <c:pt idx="222">
                  <c:v>199.27799999999999</c:v>
                </c:pt>
                <c:pt idx="223">
                  <c:v>198.99799999999999</c:v>
                </c:pt>
                <c:pt idx="224">
                  <c:v>198.79499999999999</c:v>
                </c:pt>
                <c:pt idx="225">
                  <c:v>198.71</c:v>
                </c:pt>
                <c:pt idx="226">
                  <c:v>198.548</c:v>
                </c:pt>
                <c:pt idx="227">
                  <c:v>198.57300000000001</c:v>
                </c:pt>
                <c:pt idx="228">
                  <c:v>198.57499999999999</c:v>
                </c:pt>
                <c:pt idx="229">
                  <c:v>198.548</c:v>
                </c:pt>
                <c:pt idx="230">
                  <c:v>198.48500000000001</c:v>
                </c:pt>
                <c:pt idx="231">
                  <c:v>198.49799999999999</c:v>
                </c:pt>
                <c:pt idx="232">
                  <c:v>198.804</c:v>
                </c:pt>
                <c:pt idx="233">
                  <c:v>199.05</c:v>
                </c:pt>
                <c:pt idx="234">
                  <c:v>199.05500000000001</c:v>
                </c:pt>
                <c:pt idx="235">
                  <c:v>199.12200000000001</c:v>
                </c:pt>
                <c:pt idx="236">
                  <c:v>199.41</c:v>
                </c:pt>
                <c:pt idx="237">
                  <c:v>199.726</c:v>
                </c:pt>
                <c:pt idx="238">
                  <c:v>199.30799999999999</c:v>
                </c:pt>
                <c:pt idx="239">
                  <c:v>199.44300000000001</c:v>
                </c:pt>
                <c:pt idx="240">
                  <c:v>199.27600000000001</c:v>
                </c:pt>
                <c:pt idx="241">
                  <c:v>199.785</c:v>
                </c:pt>
                <c:pt idx="242">
                  <c:v>200.15</c:v>
                </c:pt>
                <c:pt idx="243">
                  <c:v>199.995</c:v>
                </c:pt>
                <c:pt idx="244">
                  <c:v>200.13</c:v>
                </c:pt>
                <c:pt idx="245">
                  <c:v>200.21299999999999</c:v>
                </c:pt>
                <c:pt idx="246">
                  <c:v>199.93799999999999</c:v>
                </c:pt>
                <c:pt idx="247">
                  <c:v>200.595</c:v>
                </c:pt>
                <c:pt idx="248">
                  <c:v>199.90299999999999</c:v>
                </c:pt>
                <c:pt idx="249">
                  <c:v>199.43199999999999</c:v>
                </c:pt>
                <c:pt idx="250">
                  <c:v>199.19300000000001</c:v>
                </c:pt>
                <c:pt idx="251">
                  <c:v>199.81299999999999</c:v>
                </c:pt>
                <c:pt idx="252">
                  <c:v>199.95</c:v>
                </c:pt>
                <c:pt idx="253">
                  <c:v>199.68299999999999</c:v>
                </c:pt>
                <c:pt idx="254">
                  <c:v>199.97499999999999</c:v>
                </c:pt>
                <c:pt idx="255">
                  <c:v>199.88800000000001</c:v>
                </c:pt>
                <c:pt idx="256">
                  <c:v>199.55</c:v>
                </c:pt>
                <c:pt idx="257">
                  <c:v>199.63</c:v>
                </c:pt>
                <c:pt idx="258">
                  <c:v>199.16800000000001</c:v>
                </c:pt>
                <c:pt idx="259">
                  <c:v>199.08500000000001</c:v>
                </c:pt>
                <c:pt idx="260">
                  <c:v>198.97300000000001</c:v>
                </c:pt>
                <c:pt idx="261">
                  <c:v>198.78200000000001</c:v>
                </c:pt>
                <c:pt idx="262">
                  <c:v>198.66</c:v>
                </c:pt>
                <c:pt idx="263">
                  <c:v>198.72200000000001</c:v>
                </c:pt>
                <c:pt idx="264">
                  <c:v>199.423</c:v>
                </c:pt>
                <c:pt idx="265">
                  <c:v>199.77500000000001</c:v>
                </c:pt>
                <c:pt idx="266">
                  <c:v>199.77799999999999</c:v>
                </c:pt>
                <c:pt idx="267">
                  <c:v>200.072</c:v>
                </c:pt>
                <c:pt idx="268">
                  <c:v>200.083</c:v>
                </c:pt>
                <c:pt idx="269">
                  <c:v>200.33799999999999</c:v>
                </c:pt>
                <c:pt idx="270">
                  <c:v>199.69800000000001</c:v>
                </c:pt>
                <c:pt idx="271">
                  <c:v>199.38499999999999</c:v>
                </c:pt>
                <c:pt idx="272">
                  <c:v>199.13</c:v>
                </c:pt>
                <c:pt idx="273">
                  <c:v>199.13300000000001</c:v>
                </c:pt>
                <c:pt idx="274">
                  <c:v>199.33500000000001</c:v>
                </c:pt>
                <c:pt idx="275">
                  <c:v>200.036</c:v>
                </c:pt>
                <c:pt idx="276">
                  <c:v>199.92500000000001</c:v>
                </c:pt>
                <c:pt idx="277">
                  <c:v>200.24799999999999</c:v>
                </c:pt>
                <c:pt idx="278">
                  <c:v>200.13200000000001</c:v>
                </c:pt>
                <c:pt idx="279">
                  <c:v>200.02</c:v>
                </c:pt>
                <c:pt idx="280">
                  <c:v>199.75800000000001</c:v>
                </c:pt>
                <c:pt idx="281">
                  <c:v>199.714</c:v>
                </c:pt>
                <c:pt idx="282">
                  <c:v>199.24799999999999</c:v>
                </c:pt>
                <c:pt idx="283">
                  <c:v>198.982</c:v>
                </c:pt>
                <c:pt idx="284">
                  <c:v>199.03800000000001</c:v>
                </c:pt>
                <c:pt idx="285">
                  <c:v>198.83799999999999</c:v>
                </c:pt>
                <c:pt idx="286">
                  <c:v>198.73</c:v>
                </c:pt>
                <c:pt idx="287">
                  <c:v>199.47300000000001</c:v>
                </c:pt>
                <c:pt idx="288">
                  <c:v>199.673</c:v>
                </c:pt>
                <c:pt idx="289">
                  <c:v>199.46799999999999</c:v>
                </c:pt>
                <c:pt idx="290">
                  <c:v>199.38800000000001</c:v>
                </c:pt>
                <c:pt idx="291">
                  <c:v>199.303</c:v>
                </c:pt>
                <c:pt idx="292">
                  <c:v>199.88</c:v>
                </c:pt>
                <c:pt idx="293">
                  <c:v>199.52500000000001</c:v>
                </c:pt>
                <c:pt idx="294">
                  <c:v>199.19</c:v>
                </c:pt>
                <c:pt idx="295">
                  <c:v>198.94200000000001</c:v>
                </c:pt>
                <c:pt idx="296">
                  <c:v>199.02799999999999</c:v>
                </c:pt>
                <c:pt idx="297">
                  <c:v>198.8</c:v>
                </c:pt>
                <c:pt idx="298">
                  <c:v>198.74799999999999</c:v>
                </c:pt>
                <c:pt idx="299">
                  <c:v>198.83</c:v>
                </c:pt>
                <c:pt idx="300">
                  <c:v>198.88200000000001</c:v>
                </c:pt>
                <c:pt idx="301">
                  <c:v>199.04499999999999</c:v>
                </c:pt>
                <c:pt idx="302">
                  <c:v>198.988</c:v>
                </c:pt>
                <c:pt idx="303">
                  <c:v>199.203</c:v>
                </c:pt>
                <c:pt idx="304">
                  <c:v>199.136</c:v>
                </c:pt>
                <c:pt idx="305">
                  <c:v>199.24799999999999</c:v>
                </c:pt>
                <c:pt idx="306">
                  <c:v>199.25299999999999</c:v>
                </c:pt>
                <c:pt idx="307">
                  <c:v>198.94200000000001</c:v>
                </c:pt>
                <c:pt idx="308">
                  <c:v>199.018</c:v>
                </c:pt>
                <c:pt idx="309">
                  <c:v>199.26599999999999</c:v>
                </c:pt>
                <c:pt idx="310">
                  <c:v>198.96299999999999</c:v>
                </c:pt>
                <c:pt idx="311">
                  <c:v>199.833</c:v>
                </c:pt>
                <c:pt idx="312">
                  <c:v>199.58799999999999</c:v>
                </c:pt>
                <c:pt idx="313">
                  <c:v>199.33</c:v>
                </c:pt>
                <c:pt idx="314">
                  <c:v>199.51300000000001</c:v>
                </c:pt>
                <c:pt idx="315">
                  <c:v>199.57499999999999</c:v>
                </c:pt>
                <c:pt idx="316">
                  <c:v>199.916</c:v>
                </c:pt>
                <c:pt idx="317">
                  <c:v>199.52</c:v>
                </c:pt>
                <c:pt idx="318">
                  <c:v>199.57</c:v>
                </c:pt>
                <c:pt idx="319">
                  <c:v>199.953</c:v>
                </c:pt>
                <c:pt idx="320">
                  <c:v>199.47300000000001</c:v>
                </c:pt>
                <c:pt idx="321">
                  <c:v>199.23400000000001</c:v>
                </c:pt>
                <c:pt idx="322">
                  <c:v>199.49299999999999</c:v>
                </c:pt>
                <c:pt idx="323">
                  <c:v>199.90299999999999</c:v>
                </c:pt>
                <c:pt idx="324">
                  <c:v>200.178</c:v>
                </c:pt>
                <c:pt idx="325">
                  <c:v>200.16300000000001</c:v>
                </c:pt>
                <c:pt idx="326">
                  <c:v>200.06800000000001</c:v>
                </c:pt>
                <c:pt idx="327">
                  <c:v>200.114</c:v>
                </c:pt>
                <c:pt idx="328">
                  <c:v>199.7</c:v>
                </c:pt>
                <c:pt idx="329">
                  <c:v>199.34</c:v>
                </c:pt>
                <c:pt idx="330">
                  <c:v>198.90600000000001</c:v>
                </c:pt>
                <c:pt idx="331">
                  <c:v>198.64</c:v>
                </c:pt>
                <c:pt idx="332">
                  <c:v>198.51599999999999</c:v>
                </c:pt>
                <c:pt idx="333">
                  <c:v>198.49799999999999</c:v>
                </c:pt>
                <c:pt idx="334">
                  <c:v>198.518</c:v>
                </c:pt>
                <c:pt idx="335">
                  <c:v>198.80600000000001</c:v>
                </c:pt>
                <c:pt idx="336">
                  <c:v>199.07300000000001</c:v>
                </c:pt>
                <c:pt idx="337">
                  <c:v>199.12</c:v>
                </c:pt>
                <c:pt idx="338">
                  <c:v>199.52</c:v>
                </c:pt>
                <c:pt idx="339">
                  <c:v>200.00299999999999</c:v>
                </c:pt>
                <c:pt idx="340">
                  <c:v>199.50800000000001</c:v>
                </c:pt>
                <c:pt idx="341">
                  <c:v>199.178</c:v>
                </c:pt>
                <c:pt idx="342">
                  <c:v>198.97800000000001</c:v>
                </c:pt>
                <c:pt idx="343">
                  <c:v>198.678</c:v>
                </c:pt>
                <c:pt idx="344">
                  <c:v>198.608</c:v>
                </c:pt>
                <c:pt idx="345">
                  <c:v>198.583</c:v>
                </c:pt>
                <c:pt idx="346">
                  <c:v>198.535</c:v>
                </c:pt>
                <c:pt idx="347">
                  <c:v>198.55</c:v>
                </c:pt>
                <c:pt idx="348">
                  <c:v>199.05500000000001</c:v>
                </c:pt>
                <c:pt idx="349">
                  <c:v>199.24299999999999</c:v>
                </c:pt>
                <c:pt idx="350">
                  <c:v>199.738</c:v>
                </c:pt>
                <c:pt idx="351">
                  <c:v>200.31800000000001</c:v>
                </c:pt>
                <c:pt idx="352">
                  <c:v>199.86799999999999</c:v>
                </c:pt>
                <c:pt idx="353">
                  <c:v>199.76</c:v>
                </c:pt>
                <c:pt idx="354">
                  <c:v>199.13300000000001</c:v>
                </c:pt>
                <c:pt idx="355">
                  <c:v>198.75800000000001</c:v>
                </c:pt>
                <c:pt idx="356">
                  <c:v>198.655</c:v>
                </c:pt>
                <c:pt idx="357">
                  <c:v>198.71299999999999</c:v>
                </c:pt>
                <c:pt idx="358">
                  <c:v>198.68</c:v>
                </c:pt>
                <c:pt idx="359">
                  <c:v>198.91499999999999</c:v>
                </c:pt>
                <c:pt idx="360">
                  <c:v>199.40799999999999</c:v>
                </c:pt>
                <c:pt idx="361">
                  <c:v>199.6</c:v>
                </c:pt>
                <c:pt idx="362">
                  <c:v>199.852</c:v>
                </c:pt>
                <c:pt idx="363">
                  <c:v>199.613</c:v>
                </c:pt>
                <c:pt idx="364">
                  <c:v>200.05799999999999</c:v>
                </c:pt>
                <c:pt idx="365">
                  <c:v>200.035</c:v>
                </c:pt>
                <c:pt idx="366">
                  <c:v>199.77500000000001</c:v>
                </c:pt>
                <c:pt idx="367">
                  <c:v>199.61799999999999</c:v>
                </c:pt>
                <c:pt idx="368">
                  <c:v>199.85499999999999</c:v>
                </c:pt>
                <c:pt idx="369">
                  <c:v>199.68299999999999</c:v>
                </c:pt>
                <c:pt idx="370">
                  <c:v>199.47800000000001</c:v>
                </c:pt>
                <c:pt idx="371">
                  <c:v>199.58500000000001</c:v>
                </c:pt>
                <c:pt idx="372">
                  <c:v>199.69</c:v>
                </c:pt>
                <c:pt idx="373">
                  <c:v>199.42</c:v>
                </c:pt>
                <c:pt idx="374">
                  <c:v>199.72800000000001</c:v>
                </c:pt>
                <c:pt idx="375">
                  <c:v>200.38499999999999</c:v>
                </c:pt>
                <c:pt idx="376">
                  <c:v>199.95</c:v>
                </c:pt>
                <c:pt idx="377">
                  <c:v>199.82</c:v>
                </c:pt>
                <c:pt idx="378">
                  <c:v>199.67</c:v>
                </c:pt>
                <c:pt idx="379">
                  <c:v>200.03299999999999</c:v>
                </c:pt>
                <c:pt idx="380">
                  <c:v>200.52500000000001</c:v>
                </c:pt>
                <c:pt idx="381">
                  <c:v>200.09200000000001</c:v>
                </c:pt>
                <c:pt idx="382">
                  <c:v>200.12799999999999</c:v>
                </c:pt>
                <c:pt idx="383">
                  <c:v>199.76</c:v>
                </c:pt>
                <c:pt idx="384">
                  <c:v>199.47800000000001</c:v>
                </c:pt>
                <c:pt idx="385">
                  <c:v>199.81</c:v>
                </c:pt>
                <c:pt idx="386">
                  <c:v>199.68799999999999</c:v>
                </c:pt>
                <c:pt idx="387">
                  <c:v>199.41399999999999</c:v>
                </c:pt>
                <c:pt idx="388">
                  <c:v>199.49299999999999</c:v>
                </c:pt>
                <c:pt idx="389">
                  <c:v>199.85</c:v>
                </c:pt>
                <c:pt idx="390">
                  <c:v>200.66399999999999</c:v>
                </c:pt>
                <c:pt idx="391">
                  <c:v>199.8</c:v>
                </c:pt>
                <c:pt idx="392">
                  <c:v>199.61500000000001</c:v>
                </c:pt>
                <c:pt idx="393">
                  <c:v>199.374</c:v>
                </c:pt>
                <c:pt idx="394">
                  <c:v>199.55799999999999</c:v>
                </c:pt>
                <c:pt idx="395">
                  <c:v>200.07400000000001</c:v>
                </c:pt>
                <c:pt idx="396">
                  <c:v>199.89500000000001</c:v>
                </c:pt>
                <c:pt idx="397">
                  <c:v>199.88</c:v>
                </c:pt>
                <c:pt idx="398">
                  <c:v>199.85300000000001</c:v>
                </c:pt>
                <c:pt idx="399">
                  <c:v>199.90799999999999</c:v>
                </c:pt>
                <c:pt idx="400">
                  <c:v>199.565</c:v>
                </c:pt>
                <c:pt idx="401">
                  <c:v>199.32</c:v>
                </c:pt>
                <c:pt idx="402">
                  <c:v>199.35</c:v>
                </c:pt>
                <c:pt idx="403">
                  <c:v>199.80500000000001</c:v>
                </c:pt>
                <c:pt idx="404">
                  <c:v>199.93199999999999</c:v>
                </c:pt>
                <c:pt idx="405">
                  <c:v>200.07499999999999</c:v>
                </c:pt>
                <c:pt idx="406">
                  <c:v>199.858</c:v>
                </c:pt>
                <c:pt idx="407">
                  <c:v>199.75800000000001</c:v>
                </c:pt>
                <c:pt idx="408">
                  <c:v>199.86500000000001</c:v>
                </c:pt>
                <c:pt idx="409">
                  <c:v>200.00299999999999</c:v>
                </c:pt>
                <c:pt idx="410">
                  <c:v>200.01599999999999</c:v>
                </c:pt>
                <c:pt idx="411">
                  <c:v>199.78299999999999</c:v>
                </c:pt>
                <c:pt idx="412">
                  <c:v>199.56800000000001</c:v>
                </c:pt>
                <c:pt idx="413">
                  <c:v>199.864</c:v>
                </c:pt>
                <c:pt idx="414">
                  <c:v>199.88499999999999</c:v>
                </c:pt>
                <c:pt idx="415">
                  <c:v>199.38</c:v>
                </c:pt>
                <c:pt idx="416">
                  <c:v>199.11</c:v>
                </c:pt>
                <c:pt idx="417">
                  <c:v>199.38499999999999</c:v>
                </c:pt>
                <c:pt idx="418">
                  <c:v>199.63300000000001</c:v>
                </c:pt>
                <c:pt idx="419">
                  <c:v>199.79400000000001</c:v>
                </c:pt>
                <c:pt idx="420">
                  <c:v>199.59800000000001</c:v>
                </c:pt>
                <c:pt idx="421">
                  <c:v>200.01499999999999</c:v>
                </c:pt>
                <c:pt idx="422">
                  <c:v>200.13399999999999</c:v>
                </c:pt>
                <c:pt idx="423">
                  <c:v>200.09800000000001</c:v>
                </c:pt>
                <c:pt idx="424">
                  <c:v>199.70599999999999</c:v>
                </c:pt>
                <c:pt idx="425">
                  <c:v>199.51300000000001</c:v>
                </c:pt>
                <c:pt idx="426">
                  <c:v>199.898</c:v>
                </c:pt>
                <c:pt idx="427">
                  <c:v>200.274</c:v>
                </c:pt>
                <c:pt idx="428">
                  <c:v>199.56800000000001</c:v>
                </c:pt>
                <c:pt idx="429">
                  <c:v>199.28800000000001</c:v>
                </c:pt>
                <c:pt idx="430">
                  <c:v>199.602</c:v>
                </c:pt>
                <c:pt idx="431">
                  <c:v>199.69</c:v>
                </c:pt>
                <c:pt idx="432">
                  <c:v>200.08199999999999</c:v>
                </c:pt>
                <c:pt idx="433">
                  <c:v>200.03299999999999</c:v>
                </c:pt>
                <c:pt idx="434">
                  <c:v>200.19300000000001</c:v>
                </c:pt>
                <c:pt idx="435">
                  <c:v>200.28</c:v>
                </c:pt>
                <c:pt idx="436">
                  <c:v>199.916</c:v>
                </c:pt>
                <c:pt idx="437">
                  <c:v>199.583</c:v>
                </c:pt>
                <c:pt idx="438">
                  <c:v>199.79499999999999</c:v>
                </c:pt>
                <c:pt idx="439">
                  <c:v>200.04599999999999</c:v>
                </c:pt>
                <c:pt idx="440">
                  <c:v>199.928</c:v>
                </c:pt>
                <c:pt idx="441">
                  <c:v>199.74600000000001</c:v>
                </c:pt>
                <c:pt idx="442">
                  <c:v>199.40299999999999</c:v>
                </c:pt>
                <c:pt idx="443">
                  <c:v>199.42</c:v>
                </c:pt>
                <c:pt idx="444">
                  <c:v>199.66800000000001</c:v>
                </c:pt>
                <c:pt idx="445">
                  <c:v>199.88800000000001</c:v>
                </c:pt>
                <c:pt idx="446">
                  <c:v>199.55799999999999</c:v>
                </c:pt>
                <c:pt idx="447">
                  <c:v>199.358</c:v>
                </c:pt>
                <c:pt idx="448">
                  <c:v>199.27799999999999</c:v>
                </c:pt>
                <c:pt idx="449">
                  <c:v>199.83</c:v>
                </c:pt>
                <c:pt idx="450">
                  <c:v>199.65</c:v>
                </c:pt>
                <c:pt idx="451">
                  <c:v>199.303</c:v>
                </c:pt>
                <c:pt idx="452">
                  <c:v>199.393</c:v>
                </c:pt>
                <c:pt idx="453">
                  <c:v>199.66200000000001</c:v>
                </c:pt>
                <c:pt idx="454">
                  <c:v>199.773</c:v>
                </c:pt>
                <c:pt idx="455">
                  <c:v>199.69</c:v>
                </c:pt>
                <c:pt idx="456">
                  <c:v>199.828</c:v>
                </c:pt>
                <c:pt idx="457">
                  <c:v>199.708</c:v>
                </c:pt>
                <c:pt idx="458">
                  <c:v>199.84</c:v>
                </c:pt>
                <c:pt idx="459">
                  <c:v>199.71799999999999</c:v>
                </c:pt>
                <c:pt idx="460">
                  <c:v>199.608</c:v>
                </c:pt>
                <c:pt idx="461">
                  <c:v>199.41300000000001</c:v>
                </c:pt>
                <c:pt idx="462">
                  <c:v>199.04599999999999</c:v>
                </c:pt>
                <c:pt idx="463">
                  <c:v>198.755</c:v>
                </c:pt>
                <c:pt idx="464">
                  <c:v>198.54</c:v>
                </c:pt>
                <c:pt idx="465">
                  <c:v>198.54599999999999</c:v>
                </c:pt>
                <c:pt idx="466">
                  <c:v>198.47</c:v>
                </c:pt>
                <c:pt idx="467">
                  <c:v>198.44200000000001</c:v>
                </c:pt>
                <c:pt idx="468">
                  <c:v>198.96299999999999</c:v>
                </c:pt>
                <c:pt idx="469">
                  <c:v>199.65799999999999</c:v>
                </c:pt>
                <c:pt idx="470">
                  <c:v>200.102</c:v>
                </c:pt>
                <c:pt idx="471">
                  <c:v>199.90299999999999</c:v>
                </c:pt>
                <c:pt idx="472">
                  <c:v>199.488</c:v>
                </c:pt>
                <c:pt idx="473">
                  <c:v>199.48</c:v>
                </c:pt>
                <c:pt idx="474">
                  <c:v>199.26</c:v>
                </c:pt>
                <c:pt idx="475">
                  <c:v>198.923</c:v>
                </c:pt>
                <c:pt idx="476">
                  <c:v>198.62200000000001</c:v>
                </c:pt>
                <c:pt idx="477">
                  <c:v>198.488</c:v>
                </c:pt>
                <c:pt idx="478">
                  <c:v>198.54</c:v>
                </c:pt>
                <c:pt idx="479">
                  <c:v>198.64599999999999</c:v>
                </c:pt>
                <c:pt idx="480">
                  <c:v>199.00299999999999</c:v>
                </c:pt>
                <c:pt idx="481">
                  <c:v>199.35300000000001</c:v>
                </c:pt>
                <c:pt idx="482">
                  <c:v>199.93199999999999</c:v>
                </c:pt>
                <c:pt idx="483">
                  <c:v>199.875</c:v>
                </c:pt>
                <c:pt idx="484">
                  <c:v>199.72499999999999</c:v>
                </c:pt>
                <c:pt idx="485">
                  <c:v>199.64599999999999</c:v>
                </c:pt>
                <c:pt idx="486">
                  <c:v>199.863</c:v>
                </c:pt>
                <c:pt idx="487">
                  <c:v>199.68199999999999</c:v>
                </c:pt>
                <c:pt idx="488">
                  <c:v>199.66800000000001</c:v>
                </c:pt>
                <c:pt idx="489">
                  <c:v>199.25800000000001</c:v>
                </c:pt>
                <c:pt idx="490">
                  <c:v>199.00399999999999</c:v>
                </c:pt>
                <c:pt idx="491">
                  <c:v>199.84299999999999</c:v>
                </c:pt>
                <c:pt idx="492">
                  <c:v>200.00299999999999</c:v>
                </c:pt>
                <c:pt idx="493">
                  <c:v>199.928</c:v>
                </c:pt>
                <c:pt idx="494">
                  <c:v>200.32</c:v>
                </c:pt>
                <c:pt idx="495">
                  <c:v>200.33</c:v>
                </c:pt>
                <c:pt idx="496">
                  <c:v>199.91200000000001</c:v>
                </c:pt>
                <c:pt idx="497">
                  <c:v>199.54499999999999</c:v>
                </c:pt>
                <c:pt idx="498">
                  <c:v>199.27500000000001</c:v>
                </c:pt>
                <c:pt idx="499">
                  <c:v>199.18</c:v>
                </c:pt>
                <c:pt idx="500">
                  <c:v>199.51499999999999</c:v>
                </c:pt>
                <c:pt idx="501">
                  <c:v>199.07</c:v>
                </c:pt>
                <c:pt idx="502">
                  <c:v>199.24600000000001</c:v>
                </c:pt>
                <c:pt idx="503">
                  <c:v>199.38300000000001</c:v>
                </c:pt>
                <c:pt idx="504">
                  <c:v>199.78399999999999</c:v>
                </c:pt>
                <c:pt idx="505">
                  <c:v>199.99799999999999</c:v>
                </c:pt>
                <c:pt idx="506">
                  <c:v>200.04300000000001</c:v>
                </c:pt>
                <c:pt idx="507">
                  <c:v>199.75299999999999</c:v>
                </c:pt>
                <c:pt idx="508">
                  <c:v>199.34</c:v>
                </c:pt>
                <c:pt idx="509">
                  <c:v>198.99</c:v>
                </c:pt>
                <c:pt idx="510">
                  <c:v>198.94499999999999</c:v>
                </c:pt>
                <c:pt idx="511">
                  <c:v>198.71</c:v>
                </c:pt>
                <c:pt idx="512">
                  <c:v>199.483</c:v>
                </c:pt>
                <c:pt idx="513">
                  <c:v>199.50800000000001</c:v>
                </c:pt>
                <c:pt idx="514">
                  <c:v>199.988</c:v>
                </c:pt>
                <c:pt idx="515">
                  <c:v>199.99</c:v>
                </c:pt>
                <c:pt idx="516">
                  <c:v>199.80600000000001</c:v>
                </c:pt>
                <c:pt idx="517">
                  <c:v>199.83</c:v>
                </c:pt>
                <c:pt idx="518">
                  <c:v>199.625</c:v>
                </c:pt>
                <c:pt idx="519">
                  <c:v>199.41800000000001</c:v>
                </c:pt>
                <c:pt idx="520">
                  <c:v>199.38300000000001</c:v>
                </c:pt>
                <c:pt idx="521">
                  <c:v>199.38</c:v>
                </c:pt>
                <c:pt idx="522">
                  <c:v>199.52799999999999</c:v>
                </c:pt>
                <c:pt idx="523">
                  <c:v>199.69</c:v>
                </c:pt>
                <c:pt idx="524">
                  <c:v>199.6</c:v>
                </c:pt>
                <c:pt idx="525">
                  <c:v>199.49600000000001</c:v>
                </c:pt>
                <c:pt idx="526">
                  <c:v>199.16800000000001</c:v>
                </c:pt>
                <c:pt idx="527">
                  <c:v>199.40799999999999</c:v>
                </c:pt>
                <c:pt idx="528">
                  <c:v>199.62299999999999</c:v>
                </c:pt>
                <c:pt idx="529">
                  <c:v>199.953</c:v>
                </c:pt>
                <c:pt idx="530">
                  <c:v>200.39</c:v>
                </c:pt>
                <c:pt idx="531">
                  <c:v>200.04400000000001</c:v>
                </c:pt>
                <c:pt idx="532">
                  <c:v>199.46799999999999</c:v>
                </c:pt>
                <c:pt idx="533">
                  <c:v>199.52500000000001</c:v>
                </c:pt>
                <c:pt idx="534">
                  <c:v>200.00399999999999</c:v>
                </c:pt>
                <c:pt idx="535">
                  <c:v>199.578</c:v>
                </c:pt>
                <c:pt idx="536">
                  <c:v>199.114</c:v>
                </c:pt>
                <c:pt idx="537">
                  <c:v>199.15299999999999</c:v>
                </c:pt>
                <c:pt idx="538">
                  <c:v>199.655</c:v>
                </c:pt>
                <c:pt idx="539">
                  <c:v>199.726</c:v>
                </c:pt>
                <c:pt idx="540">
                  <c:v>199.983</c:v>
                </c:pt>
                <c:pt idx="541">
                  <c:v>199.863</c:v>
                </c:pt>
                <c:pt idx="542">
                  <c:v>200.08799999999999</c:v>
                </c:pt>
                <c:pt idx="543">
                  <c:v>199.92599999999999</c:v>
                </c:pt>
                <c:pt idx="544">
                  <c:v>200.452</c:v>
                </c:pt>
                <c:pt idx="545">
                  <c:v>200.345</c:v>
                </c:pt>
                <c:pt idx="546">
                  <c:v>199.672</c:v>
                </c:pt>
                <c:pt idx="547">
                  <c:v>199.54900000000001</c:v>
                </c:pt>
                <c:pt idx="548">
                  <c:v>200.03700000000001</c:v>
                </c:pt>
                <c:pt idx="549">
                  <c:v>199.815</c:v>
                </c:pt>
                <c:pt idx="550">
                  <c:v>199.61699999999999</c:v>
                </c:pt>
                <c:pt idx="551">
                  <c:v>199.94300000000001</c:v>
                </c:pt>
                <c:pt idx="552">
                  <c:v>200.13</c:v>
                </c:pt>
                <c:pt idx="553">
                  <c:v>199.87899999999999</c:v>
                </c:pt>
                <c:pt idx="554">
                  <c:v>199.72300000000001</c:v>
                </c:pt>
                <c:pt idx="555">
                  <c:v>199.636</c:v>
                </c:pt>
                <c:pt idx="556">
                  <c:v>199.51300000000001</c:v>
                </c:pt>
                <c:pt idx="557">
                  <c:v>199.18</c:v>
                </c:pt>
                <c:pt idx="558">
                  <c:v>199.649</c:v>
                </c:pt>
                <c:pt idx="559">
                  <c:v>200.05600000000001</c:v>
                </c:pt>
                <c:pt idx="560">
                  <c:v>199.52099999999999</c:v>
                </c:pt>
                <c:pt idx="561">
                  <c:v>199.197</c:v>
                </c:pt>
                <c:pt idx="562">
                  <c:v>198.98</c:v>
                </c:pt>
                <c:pt idx="563">
                  <c:v>198.81399999999999</c:v>
                </c:pt>
                <c:pt idx="564">
                  <c:v>199.28</c:v>
                </c:pt>
                <c:pt idx="565">
                  <c:v>199.482</c:v>
                </c:pt>
                <c:pt idx="566">
                  <c:v>199.78299999999999</c:v>
                </c:pt>
                <c:pt idx="567">
                  <c:v>199.76599999999999</c:v>
                </c:pt>
                <c:pt idx="568">
                  <c:v>199.53100000000001</c:v>
                </c:pt>
                <c:pt idx="569">
                  <c:v>199.727</c:v>
                </c:pt>
                <c:pt idx="570">
                  <c:v>199.31800000000001</c:v>
                </c:pt>
                <c:pt idx="571">
                  <c:v>198.91800000000001</c:v>
                </c:pt>
                <c:pt idx="572">
                  <c:v>198.67500000000001</c:v>
                </c:pt>
                <c:pt idx="573">
                  <c:v>198.72900000000001</c:v>
                </c:pt>
                <c:pt idx="574">
                  <c:v>199.41399999999999</c:v>
                </c:pt>
                <c:pt idx="575">
                  <c:v>199.30500000000001</c:v>
                </c:pt>
                <c:pt idx="576">
                  <c:v>199.75200000000001</c:v>
                </c:pt>
                <c:pt idx="577">
                  <c:v>200.011</c:v>
                </c:pt>
                <c:pt idx="578">
                  <c:v>199.97499999999999</c:v>
                </c:pt>
                <c:pt idx="579">
                  <c:v>200.11099999999999</c:v>
                </c:pt>
                <c:pt idx="580">
                  <c:v>200.09399999999999</c:v>
                </c:pt>
                <c:pt idx="581">
                  <c:v>200.11199999999999</c:v>
                </c:pt>
                <c:pt idx="582">
                  <c:v>199.61099999999999</c:v>
                </c:pt>
                <c:pt idx="583">
                  <c:v>199.047</c:v>
                </c:pt>
                <c:pt idx="584">
                  <c:v>198.91499999999999</c:v>
                </c:pt>
                <c:pt idx="585">
                  <c:v>198.84200000000001</c:v>
                </c:pt>
                <c:pt idx="586">
                  <c:v>198.73699999999999</c:v>
                </c:pt>
                <c:pt idx="587">
                  <c:v>198.69200000000001</c:v>
                </c:pt>
                <c:pt idx="588">
                  <c:v>198.745</c:v>
                </c:pt>
                <c:pt idx="589">
                  <c:v>198.97499999999999</c:v>
                </c:pt>
                <c:pt idx="590">
                  <c:v>198.98</c:v>
                </c:pt>
                <c:pt idx="591">
                  <c:v>198.899</c:v>
                </c:pt>
                <c:pt idx="592">
                  <c:v>199.148</c:v>
                </c:pt>
                <c:pt idx="593">
                  <c:v>199.17599999999999</c:v>
                </c:pt>
                <c:pt idx="594">
                  <c:v>199.255</c:v>
                </c:pt>
                <c:pt idx="595">
                  <c:v>199.09399999999999</c:v>
                </c:pt>
                <c:pt idx="596">
                  <c:v>199.821</c:v>
                </c:pt>
                <c:pt idx="597">
                  <c:v>199.84700000000001</c:v>
                </c:pt>
                <c:pt idx="598">
                  <c:v>199.876</c:v>
                </c:pt>
                <c:pt idx="599">
                  <c:v>199.57900000000001</c:v>
                </c:pt>
                <c:pt idx="600">
                  <c:v>199.798</c:v>
                </c:pt>
                <c:pt idx="601">
                  <c:v>200.00300000000001</c:v>
                </c:pt>
                <c:pt idx="602">
                  <c:v>199.929</c:v>
                </c:pt>
                <c:pt idx="603">
                  <c:v>199.65200000000002</c:v>
                </c:pt>
                <c:pt idx="604">
                  <c:v>199.49800000000002</c:v>
                </c:pt>
                <c:pt idx="605">
                  <c:v>199.34500000000003</c:v>
                </c:pt>
                <c:pt idx="606">
                  <c:v>198.99600000000001</c:v>
                </c:pt>
                <c:pt idx="607">
                  <c:v>198.67000000000002</c:v>
                </c:pt>
                <c:pt idx="608">
                  <c:v>198.48400000000001</c:v>
                </c:pt>
                <c:pt idx="609">
                  <c:v>198.39100000000002</c:v>
                </c:pt>
                <c:pt idx="610">
                  <c:v>198.38200000000001</c:v>
                </c:pt>
                <c:pt idx="611">
                  <c:v>198.38300000000001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A0-48A6-A1C2-EE3758938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34720"/>
        <c:axId val="35536256"/>
      </c:lineChart>
      <c:catAx>
        <c:axId val="3553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/>
            </a:pPr>
            <a:endParaRPr lang="cs-CZ"/>
          </a:p>
        </c:txPr>
        <c:crossAx val="35536256"/>
        <c:crosses val="autoZero"/>
        <c:auto val="1"/>
        <c:lblAlgn val="ctr"/>
        <c:lblOffset val="100"/>
        <c:tickLblSkip val="1"/>
        <c:tickMarkSkip val="12"/>
        <c:noMultiLvlLbl val="0"/>
      </c:catAx>
      <c:valAx>
        <c:axId val="35536256"/>
        <c:scaling>
          <c:orientation val="minMax"/>
          <c:min val="19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 b="0"/>
                </a:pPr>
                <a:r>
                  <a:rPr lang="en-US" sz="1100" b="0" dirty="0"/>
                  <a:t>hladina vod</a:t>
                </a:r>
                <a:r>
                  <a:rPr lang="cs-CZ" sz="1100" b="0" dirty="0"/>
                  <a:t>y</a:t>
                </a:r>
                <a:r>
                  <a:rPr lang="en-US" sz="1100" b="0" dirty="0"/>
                  <a:t> (m n. m.)</a:t>
                </a:r>
              </a:p>
            </c:rich>
          </c:tx>
          <c:layout>
            <c:manualLayout>
              <c:xMode val="edge"/>
              <c:yMode val="edge"/>
              <c:x val="1.3650282030620467E-3"/>
              <c:y val="0.390622388680815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 i="0" baseline="0"/>
            </a:pPr>
            <a:endParaRPr lang="cs-CZ"/>
          </a:p>
        </c:txPr>
        <c:crossAx val="355347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vrt </a:t>
            </a:r>
            <a:r>
              <a:rPr lang="cs-CZ" sz="1600" dirty="0"/>
              <a:t>Blučina - okres Brno-venkov - povodí</a:t>
            </a:r>
            <a:r>
              <a:rPr lang="cs-CZ" sz="1600" baseline="0" dirty="0"/>
              <a:t> Svratky</a:t>
            </a:r>
            <a:endParaRPr lang="en-US" sz="1600" dirty="0"/>
          </a:p>
        </c:rich>
      </c:tx>
      <c:layout>
        <c:manualLayout>
          <c:xMode val="edge"/>
          <c:yMode val="edge"/>
          <c:x val="0.25693413356154138"/>
          <c:y val="0.1104425341654414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246084222483152E-2"/>
          <c:y val="8.6704020659318523E-2"/>
          <c:w val="0.90337323741106168"/>
          <c:h val="0.78604243651883643"/>
        </c:manualLayout>
      </c:layout>
      <c:lineChart>
        <c:grouping val="standard"/>
        <c:varyColors val="0"/>
        <c:ser>
          <c:idx val="0"/>
          <c:order val="0"/>
          <c:tx>
            <c:v>vrt Blučina</c:v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numRef>
              <c:f>data!$A$4:$A$615</c:f>
              <c:numCache>
                <c:formatCode>General</c:formatCode>
                <c:ptCount val="612"/>
                <c:pt idx="0">
                  <c:v>1965</c:v>
                </c:pt>
                <c:pt idx="12">
                  <c:v>1966</c:v>
                </c:pt>
                <c:pt idx="24">
                  <c:v>1967</c:v>
                </c:pt>
                <c:pt idx="36">
                  <c:v>1968</c:v>
                </c:pt>
                <c:pt idx="48">
                  <c:v>1969</c:v>
                </c:pt>
                <c:pt idx="60">
                  <c:v>1970</c:v>
                </c:pt>
                <c:pt idx="72">
                  <c:v>1971</c:v>
                </c:pt>
                <c:pt idx="84">
                  <c:v>1972</c:v>
                </c:pt>
                <c:pt idx="96">
                  <c:v>1973</c:v>
                </c:pt>
                <c:pt idx="108">
                  <c:v>1974</c:v>
                </c:pt>
                <c:pt idx="120">
                  <c:v>1975</c:v>
                </c:pt>
                <c:pt idx="132">
                  <c:v>1976</c:v>
                </c:pt>
                <c:pt idx="144">
                  <c:v>1977</c:v>
                </c:pt>
                <c:pt idx="156">
                  <c:v>1978</c:v>
                </c:pt>
                <c:pt idx="168">
                  <c:v>1979</c:v>
                </c:pt>
                <c:pt idx="180">
                  <c:v>1980</c:v>
                </c:pt>
                <c:pt idx="192">
                  <c:v>1981</c:v>
                </c:pt>
                <c:pt idx="204">
                  <c:v>1982</c:v>
                </c:pt>
                <c:pt idx="216">
                  <c:v>1983</c:v>
                </c:pt>
                <c:pt idx="228">
                  <c:v>1984</c:v>
                </c:pt>
                <c:pt idx="240">
                  <c:v>1985</c:v>
                </c:pt>
                <c:pt idx="252">
                  <c:v>1986</c:v>
                </c:pt>
                <c:pt idx="264">
                  <c:v>1987</c:v>
                </c:pt>
                <c:pt idx="276">
                  <c:v>1988</c:v>
                </c:pt>
                <c:pt idx="288">
                  <c:v>1989</c:v>
                </c:pt>
                <c:pt idx="300">
                  <c:v>1990</c:v>
                </c:pt>
                <c:pt idx="312">
                  <c:v>1991</c:v>
                </c:pt>
                <c:pt idx="324">
                  <c:v>1992</c:v>
                </c:pt>
                <c:pt idx="336">
                  <c:v>1993</c:v>
                </c:pt>
                <c:pt idx="348">
                  <c:v>1994</c:v>
                </c:pt>
                <c:pt idx="360">
                  <c:v>1995</c:v>
                </c:pt>
                <c:pt idx="372">
                  <c:v>1996</c:v>
                </c:pt>
                <c:pt idx="384">
                  <c:v>1997</c:v>
                </c:pt>
                <c:pt idx="396">
                  <c:v>1998</c:v>
                </c:pt>
                <c:pt idx="408">
                  <c:v>1999</c:v>
                </c:pt>
                <c:pt idx="420">
                  <c:v>2000</c:v>
                </c:pt>
                <c:pt idx="432">
                  <c:v>2001</c:v>
                </c:pt>
                <c:pt idx="444">
                  <c:v>2002</c:v>
                </c:pt>
                <c:pt idx="456">
                  <c:v>2003</c:v>
                </c:pt>
                <c:pt idx="468">
                  <c:v>2004</c:v>
                </c:pt>
                <c:pt idx="480">
                  <c:v>2005</c:v>
                </c:pt>
                <c:pt idx="492">
                  <c:v>2006</c:v>
                </c:pt>
                <c:pt idx="504">
                  <c:v>2007</c:v>
                </c:pt>
                <c:pt idx="516">
                  <c:v>2008</c:v>
                </c:pt>
                <c:pt idx="528">
                  <c:v>2009</c:v>
                </c:pt>
                <c:pt idx="540">
                  <c:v>2010</c:v>
                </c:pt>
                <c:pt idx="552">
                  <c:v>2011</c:v>
                </c:pt>
                <c:pt idx="564">
                  <c:v>2012</c:v>
                </c:pt>
                <c:pt idx="576">
                  <c:v>2013</c:v>
                </c:pt>
                <c:pt idx="588">
                  <c:v>2014</c:v>
                </c:pt>
                <c:pt idx="600">
                  <c:v>2015</c:v>
                </c:pt>
              </c:numCache>
            </c:numRef>
          </c:cat>
          <c:val>
            <c:numRef>
              <c:f>data!$AE$4:$AE$615</c:f>
              <c:numCache>
                <c:formatCode>General</c:formatCode>
                <c:ptCount val="612"/>
                <c:pt idx="10">
                  <c:v>181.47</c:v>
                </c:pt>
                <c:pt idx="11">
                  <c:v>181.57599999999999</c:v>
                </c:pt>
                <c:pt idx="12">
                  <c:v>181.68299999999999</c:v>
                </c:pt>
                <c:pt idx="13">
                  <c:v>181.86500000000001</c:v>
                </c:pt>
                <c:pt idx="14">
                  <c:v>181.52799999999999</c:v>
                </c:pt>
                <c:pt idx="15">
                  <c:v>181.57</c:v>
                </c:pt>
                <c:pt idx="16">
                  <c:v>181.54</c:v>
                </c:pt>
                <c:pt idx="17">
                  <c:v>181.274</c:v>
                </c:pt>
                <c:pt idx="18">
                  <c:v>181.608</c:v>
                </c:pt>
                <c:pt idx="19">
                  <c:v>181.83</c:v>
                </c:pt>
                <c:pt idx="20">
                  <c:v>181.66800000000001</c:v>
                </c:pt>
                <c:pt idx="21">
                  <c:v>181.578</c:v>
                </c:pt>
                <c:pt idx="22">
                  <c:v>181.578</c:v>
                </c:pt>
                <c:pt idx="23">
                  <c:v>181.923</c:v>
                </c:pt>
                <c:pt idx="24">
                  <c:v>181.898</c:v>
                </c:pt>
                <c:pt idx="25">
                  <c:v>181.828</c:v>
                </c:pt>
                <c:pt idx="26">
                  <c:v>181.72200000000001</c:v>
                </c:pt>
                <c:pt idx="27">
                  <c:v>181.56</c:v>
                </c:pt>
                <c:pt idx="28">
                  <c:v>181.56399999999999</c:v>
                </c:pt>
                <c:pt idx="29">
                  <c:v>181.58</c:v>
                </c:pt>
                <c:pt idx="30">
                  <c:v>181.613</c:v>
                </c:pt>
                <c:pt idx="31">
                  <c:v>181.38800000000001</c:v>
                </c:pt>
                <c:pt idx="32">
                  <c:v>181.37799999999999</c:v>
                </c:pt>
                <c:pt idx="33">
                  <c:v>181.33500000000001</c:v>
                </c:pt>
                <c:pt idx="34">
                  <c:v>181.41399999999999</c:v>
                </c:pt>
                <c:pt idx="35">
                  <c:v>181.36500000000001</c:v>
                </c:pt>
                <c:pt idx="36">
                  <c:v>181.56200000000001</c:v>
                </c:pt>
                <c:pt idx="37">
                  <c:v>181.66800000000001</c:v>
                </c:pt>
                <c:pt idx="38">
                  <c:v>181.59800000000001</c:v>
                </c:pt>
                <c:pt idx="39">
                  <c:v>181.54</c:v>
                </c:pt>
                <c:pt idx="40">
                  <c:v>181.512</c:v>
                </c:pt>
                <c:pt idx="41">
                  <c:v>181.38</c:v>
                </c:pt>
                <c:pt idx="42">
                  <c:v>181.21600000000001</c:v>
                </c:pt>
                <c:pt idx="43">
                  <c:v>181.40299999999999</c:v>
                </c:pt>
                <c:pt idx="44">
                  <c:v>181.38800000000001</c:v>
                </c:pt>
                <c:pt idx="45">
                  <c:v>181.37</c:v>
                </c:pt>
                <c:pt idx="46">
                  <c:v>181.46299999999999</c:v>
                </c:pt>
                <c:pt idx="47">
                  <c:v>181.47800000000001</c:v>
                </c:pt>
                <c:pt idx="48">
                  <c:v>181.49199999999999</c:v>
                </c:pt>
                <c:pt idx="49">
                  <c:v>181.673</c:v>
                </c:pt>
                <c:pt idx="50">
                  <c:v>181.858</c:v>
                </c:pt>
                <c:pt idx="51">
                  <c:v>181.68199999999999</c:v>
                </c:pt>
                <c:pt idx="52">
                  <c:v>181.62</c:v>
                </c:pt>
                <c:pt idx="53">
                  <c:v>181.61799999999999</c:v>
                </c:pt>
                <c:pt idx="54">
                  <c:v>181.518</c:v>
                </c:pt>
                <c:pt idx="55">
                  <c:v>181.27500000000001</c:v>
                </c:pt>
                <c:pt idx="56">
                  <c:v>181.24799999999999</c:v>
                </c:pt>
                <c:pt idx="57">
                  <c:v>181.154</c:v>
                </c:pt>
                <c:pt idx="58">
                  <c:v>181.19499999999999</c:v>
                </c:pt>
                <c:pt idx="59">
                  <c:v>181.3</c:v>
                </c:pt>
                <c:pt idx="60">
                  <c:v>181.298</c:v>
                </c:pt>
                <c:pt idx="61">
                  <c:v>181.45</c:v>
                </c:pt>
                <c:pt idx="62">
                  <c:v>181.93299999999999</c:v>
                </c:pt>
                <c:pt idx="63">
                  <c:v>181.95</c:v>
                </c:pt>
                <c:pt idx="64">
                  <c:v>181.56</c:v>
                </c:pt>
                <c:pt idx="65">
                  <c:v>181.67</c:v>
                </c:pt>
                <c:pt idx="66">
                  <c:v>181.654</c:v>
                </c:pt>
                <c:pt idx="67">
                  <c:v>181.66</c:v>
                </c:pt>
                <c:pt idx="68">
                  <c:v>181.56800000000001</c:v>
                </c:pt>
                <c:pt idx="69">
                  <c:v>181.52799999999999</c:v>
                </c:pt>
                <c:pt idx="70">
                  <c:v>181.66</c:v>
                </c:pt>
                <c:pt idx="71">
                  <c:v>181.7</c:v>
                </c:pt>
                <c:pt idx="72">
                  <c:v>181.625</c:v>
                </c:pt>
                <c:pt idx="73">
                  <c:v>181.7</c:v>
                </c:pt>
                <c:pt idx="74">
                  <c:v>181.804</c:v>
                </c:pt>
                <c:pt idx="75">
                  <c:v>181.815</c:v>
                </c:pt>
                <c:pt idx="76">
                  <c:v>181.60499999999999</c:v>
                </c:pt>
                <c:pt idx="77">
                  <c:v>181.494</c:v>
                </c:pt>
                <c:pt idx="78">
                  <c:v>181.44</c:v>
                </c:pt>
                <c:pt idx="79">
                  <c:v>181.37</c:v>
                </c:pt>
                <c:pt idx="80">
                  <c:v>181.364</c:v>
                </c:pt>
                <c:pt idx="81">
                  <c:v>181.465</c:v>
                </c:pt>
                <c:pt idx="82">
                  <c:v>181.44499999999999</c:v>
                </c:pt>
                <c:pt idx="83">
                  <c:v>181.50800000000001</c:v>
                </c:pt>
                <c:pt idx="84">
                  <c:v>181.608</c:v>
                </c:pt>
                <c:pt idx="85">
                  <c:v>181.61799999999999</c:v>
                </c:pt>
                <c:pt idx="86">
                  <c:v>181.73</c:v>
                </c:pt>
                <c:pt idx="87">
                  <c:v>181.86</c:v>
                </c:pt>
                <c:pt idx="88">
                  <c:v>181.73400000000001</c:v>
                </c:pt>
                <c:pt idx="89">
                  <c:v>181.57</c:v>
                </c:pt>
                <c:pt idx="90">
                  <c:v>181.488</c:v>
                </c:pt>
                <c:pt idx="91">
                  <c:v>181.51</c:v>
                </c:pt>
                <c:pt idx="92">
                  <c:v>181.48</c:v>
                </c:pt>
                <c:pt idx="93">
                  <c:v>181.453</c:v>
                </c:pt>
                <c:pt idx="94">
                  <c:v>181.428</c:v>
                </c:pt>
                <c:pt idx="95">
                  <c:v>181.393</c:v>
                </c:pt>
                <c:pt idx="96">
                  <c:v>181.40799999999999</c:v>
                </c:pt>
                <c:pt idx="97">
                  <c:v>181.58</c:v>
                </c:pt>
                <c:pt idx="98">
                  <c:v>181.58799999999999</c:v>
                </c:pt>
                <c:pt idx="99">
                  <c:v>181.63300000000001</c:v>
                </c:pt>
                <c:pt idx="100">
                  <c:v>181.56800000000001</c:v>
                </c:pt>
                <c:pt idx="101">
                  <c:v>181.36500000000001</c:v>
                </c:pt>
                <c:pt idx="102">
                  <c:v>181.33</c:v>
                </c:pt>
                <c:pt idx="103">
                  <c:v>181.2</c:v>
                </c:pt>
                <c:pt idx="104">
                  <c:v>181.113</c:v>
                </c:pt>
                <c:pt idx="105">
                  <c:v>181.09</c:v>
                </c:pt>
                <c:pt idx="106">
                  <c:v>181.10300000000001</c:v>
                </c:pt>
                <c:pt idx="107">
                  <c:v>181.095</c:v>
                </c:pt>
                <c:pt idx="108">
                  <c:v>181.16</c:v>
                </c:pt>
                <c:pt idx="109">
                  <c:v>181.298</c:v>
                </c:pt>
                <c:pt idx="110">
                  <c:v>181.25299999999999</c:v>
                </c:pt>
                <c:pt idx="111">
                  <c:v>181.24</c:v>
                </c:pt>
                <c:pt idx="112">
                  <c:v>181.05</c:v>
                </c:pt>
                <c:pt idx="113">
                  <c:v>180.89500000000001</c:v>
                </c:pt>
                <c:pt idx="114">
                  <c:v>181.01599999999999</c:v>
                </c:pt>
                <c:pt idx="115">
                  <c:v>180.94300000000001</c:v>
                </c:pt>
                <c:pt idx="116">
                  <c:v>180.923</c:v>
                </c:pt>
                <c:pt idx="117">
                  <c:v>181.04</c:v>
                </c:pt>
                <c:pt idx="118">
                  <c:v>181.928</c:v>
                </c:pt>
                <c:pt idx="119">
                  <c:v>181.8</c:v>
                </c:pt>
                <c:pt idx="120">
                  <c:v>181.32</c:v>
                </c:pt>
                <c:pt idx="121">
                  <c:v>181.43299999999999</c:v>
                </c:pt>
                <c:pt idx="122">
                  <c:v>181.38499999999999</c:v>
                </c:pt>
                <c:pt idx="123">
                  <c:v>181.386</c:v>
                </c:pt>
                <c:pt idx="124">
                  <c:v>181.328</c:v>
                </c:pt>
                <c:pt idx="125">
                  <c:v>181.58799999999999</c:v>
                </c:pt>
                <c:pt idx="126">
                  <c:v>181.286</c:v>
                </c:pt>
                <c:pt idx="127">
                  <c:v>180.983</c:v>
                </c:pt>
                <c:pt idx="128">
                  <c:v>180.91</c:v>
                </c:pt>
                <c:pt idx="129">
                  <c:v>180.91399999999999</c:v>
                </c:pt>
                <c:pt idx="130">
                  <c:v>180.88499999999999</c:v>
                </c:pt>
                <c:pt idx="131">
                  <c:v>180.61</c:v>
                </c:pt>
                <c:pt idx="132">
                  <c:v>180.87799999999999</c:v>
                </c:pt>
                <c:pt idx="133">
                  <c:v>181.078</c:v>
                </c:pt>
                <c:pt idx="134">
                  <c:v>181.22399999999999</c:v>
                </c:pt>
                <c:pt idx="135">
                  <c:v>181.255</c:v>
                </c:pt>
                <c:pt idx="136">
                  <c:v>181.24299999999999</c:v>
                </c:pt>
                <c:pt idx="137">
                  <c:v>181.066</c:v>
                </c:pt>
                <c:pt idx="138">
                  <c:v>181.178</c:v>
                </c:pt>
                <c:pt idx="139">
                  <c:v>181.30799999999999</c:v>
                </c:pt>
                <c:pt idx="140">
                  <c:v>181.08199999999999</c:v>
                </c:pt>
                <c:pt idx="141">
                  <c:v>180.93299999999999</c:v>
                </c:pt>
                <c:pt idx="142">
                  <c:v>181.095</c:v>
                </c:pt>
                <c:pt idx="143">
                  <c:v>181.27</c:v>
                </c:pt>
                <c:pt idx="144">
                  <c:v>181.29</c:v>
                </c:pt>
                <c:pt idx="145">
                  <c:v>181.99</c:v>
                </c:pt>
                <c:pt idx="146">
                  <c:v>182.10400000000001</c:v>
                </c:pt>
                <c:pt idx="147">
                  <c:v>181.91499999999999</c:v>
                </c:pt>
                <c:pt idx="148">
                  <c:v>181.785</c:v>
                </c:pt>
                <c:pt idx="149">
                  <c:v>181.482</c:v>
                </c:pt>
                <c:pt idx="150">
                  <c:v>181.285</c:v>
                </c:pt>
                <c:pt idx="151">
                  <c:v>181.38399999999999</c:v>
                </c:pt>
                <c:pt idx="152">
                  <c:v>181.3</c:v>
                </c:pt>
                <c:pt idx="153">
                  <c:v>181.28299999999999</c:v>
                </c:pt>
                <c:pt idx="154">
                  <c:v>181.25</c:v>
                </c:pt>
                <c:pt idx="155">
                  <c:v>181.29499999999999</c:v>
                </c:pt>
                <c:pt idx="156">
                  <c:v>181.26</c:v>
                </c:pt>
                <c:pt idx="157">
                  <c:v>181.215</c:v>
                </c:pt>
                <c:pt idx="158">
                  <c:v>181.20599999999999</c:v>
                </c:pt>
                <c:pt idx="159">
                  <c:v>181.38</c:v>
                </c:pt>
                <c:pt idx="160">
                  <c:v>181.41200000000001</c:v>
                </c:pt>
                <c:pt idx="161">
                  <c:v>181.898</c:v>
                </c:pt>
                <c:pt idx="162">
                  <c:v>181.64500000000001</c:v>
                </c:pt>
                <c:pt idx="163">
                  <c:v>181.482</c:v>
                </c:pt>
                <c:pt idx="164">
                  <c:v>181.19499999999999</c:v>
                </c:pt>
                <c:pt idx="165">
                  <c:v>181.13300000000001</c:v>
                </c:pt>
                <c:pt idx="166">
                  <c:v>181.17</c:v>
                </c:pt>
                <c:pt idx="167">
                  <c:v>181.285</c:v>
                </c:pt>
                <c:pt idx="168">
                  <c:v>181.42400000000001</c:v>
                </c:pt>
                <c:pt idx="169">
                  <c:v>181.46299999999999</c:v>
                </c:pt>
                <c:pt idx="170">
                  <c:v>181.43</c:v>
                </c:pt>
                <c:pt idx="171">
                  <c:v>181.38</c:v>
                </c:pt>
                <c:pt idx="172">
                  <c:v>181.422</c:v>
                </c:pt>
                <c:pt idx="173">
                  <c:v>181.548</c:v>
                </c:pt>
                <c:pt idx="174">
                  <c:v>181.505</c:v>
                </c:pt>
                <c:pt idx="175">
                  <c:v>181.35599999999999</c:v>
                </c:pt>
                <c:pt idx="176">
                  <c:v>181.17500000000001</c:v>
                </c:pt>
                <c:pt idx="177">
                  <c:v>181.196</c:v>
                </c:pt>
                <c:pt idx="178">
                  <c:v>181.45</c:v>
                </c:pt>
                <c:pt idx="179">
                  <c:v>181.55799999999999</c:v>
                </c:pt>
                <c:pt idx="180">
                  <c:v>181.70599999999999</c:v>
                </c:pt>
                <c:pt idx="181">
                  <c:v>182.048</c:v>
                </c:pt>
                <c:pt idx="182">
                  <c:v>181.88</c:v>
                </c:pt>
                <c:pt idx="183">
                  <c:v>181.846</c:v>
                </c:pt>
                <c:pt idx="184">
                  <c:v>181.655</c:v>
                </c:pt>
                <c:pt idx="185">
                  <c:v>181.58</c:v>
                </c:pt>
                <c:pt idx="186">
                  <c:v>181.52600000000001</c:v>
                </c:pt>
                <c:pt idx="187">
                  <c:v>181.363</c:v>
                </c:pt>
                <c:pt idx="188">
                  <c:v>181.37299999999999</c:v>
                </c:pt>
                <c:pt idx="189">
                  <c:v>181.3</c:v>
                </c:pt>
                <c:pt idx="190">
                  <c:v>181.35499999999999</c:v>
                </c:pt>
                <c:pt idx="191">
                  <c:v>181.38</c:v>
                </c:pt>
                <c:pt idx="192">
                  <c:v>181.56800000000001</c:v>
                </c:pt>
                <c:pt idx="193">
                  <c:v>181.59</c:v>
                </c:pt>
                <c:pt idx="194">
                  <c:v>181.84</c:v>
                </c:pt>
                <c:pt idx="195">
                  <c:v>181.84399999999999</c:v>
                </c:pt>
                <c:pt idx="196">
                  <c:v>181.59299999999999</c:v>
                </c:pt>
                <c:pt idx="197">
                  <c:v>181.435</c:v>
                </c:pt>
                <c:pt idx="198">
                  <c:v>181.40799999999999</c:v>
                </c:pt>
                <c:pt idx="199">
                  <c:v>181.35</c:v>
                </c:pt>
                <c:pt idx="200">
                  <c:v>181.35400000000001</c:v>
                </c:pt>
                <c:pt idx="201">
                  <c:v>181.43</c:v>
                </c:pt>
                <c:pt idx="202">
                  <c:v>181.54</c:v>
                </c:pt>
                <c:pt idx="203">
                  <c:v>181.53800000000001</c:v>
                </c:pt>
                <c:pt idx="204">
                  <c:v>181.858</c:v>
                </c:pt>
                <c:pt idx="205">
                  <c:v>181.76300000000001</c:v>
                </c:pt>
                <c:pt idx="206">
                  <c:v>181.62</c:v>
                </c:pt>
                <c:pt idx="207">
                  <c:v>181.66800000000001</c:v>
                </c:pt>
                <c:pt idx="208">
                  <c:v>181.71299999999999</c:v>
                </c:pt>
                <c:pt idx="209">
                  <c:v>181.672</c:v>
                </c:pt>
                <c:pt idx="210">
                  <c:v>181.56</c:v>
                </c:pt>
                <c:pt idx="211">
                  <c:v>181.49</c:v>
                </c:pt>
                <c:pt idx="212">
                  <c:v>181.43600000000001</c:v>
                </c:pt>
                <c:pt idx="213">
                  <c:v>181.428</c:v>
                </c:pt>
                <c:pt idx="214">
                  <c:v>181.48500000000001</c:v>
                </c:pt>
                <c:pt idx="215">
                  <c:v>181.506</c:v>
                </c:pt>
                <c:pt idx="216">
                  <c:v>181.52500000000001</c:v>
                </c:pt>
                <c:pt idx="217">
                  <c:v>181.518</c:v>
                </c:pt>
                <c:pt idx="218">
                  <c:v>181.654</c:v>
                </c:pt>
                <c:pt idx="219">
                  <c:v>181.58799999999999</c:v>
                </c:pt>
                <c:pt idx="220">
                  <c:v>181.57300000000001</c:v>
                </c:pt>
                <c:pt idx="221">
                  <c:v>181.62</c:v>
                </c:pt>
                <c:pt idx="222">
                  <c:v>181.43</c:v>
                </c:pt>
                <c:pt idx="223">
                  <c:v>180.994</c:v>
                </c:pt>
                <c:pt idx="224">
                  <c:v>180.81299999999999</c:v>
                </c:pt>
                <c:pt idx="225">
                  <c:v>180.91499999999999</c:v>
                </c:pt>
                <c:pt idx="226">
                  <c:v>180.94800000000001</c:v>
                </c:pt>
                <c:pt idx="227">
                  <c:v>181.00800000000001</c:v>
                </c:pt>
                <c:pt idx="228">
                  <c:v>181.15</c:v>
                </c:pt>
                <c:pt idx="229">
                  <c:v>181.21799999999999</c:v>
                </c:pt>
                <c:pt idx="230">
                  <c:v>181.363</c:v>
                </c:pt>
                <c:pt idx="231">
                  <c:v>181.56299999999999</c:v>
                </c:pt>
                <c:pt idx="232">
                  <c:v>181.78399999999999</c:v>
                </c:pt>
                <c:pt idx="233">
                  <c:v>181.94</c:v>
                </c:pt>
                <c:pt idx="234">
                  <c:v>181.82</c:v>
                </c:pt>
                <c:pt idx="235">
                  <c:v>181.54400000000001</c:v>
                </c:pt>
                <c:pt idx="236">
                  <c:v>181.46299999999999</c:v>
                </c:pt>
                <c:pt idx="237">
                  <c:v>181.43600000000001</c:v>
                </c:pt>
                <c:pt idx="238">
                  <c:v>181.43799999999999</c:v>
                </c:pt>
                <c:pt idx="239">
                  <c:v>181.523</c:v>
                </c:pt>
                <c:pt idx="240">
                  <c:v>181.566</c:v>
                </c:pt>
                <c:pt idx="241">
                  <c:v>181.57300000000001</c:v>
                </c:pt>
                <c:pt idx="242">
                  <c:v>181.988</c:v>
                </c:pt>
                <c:pt idx="243">
                  <c:v>182.41</c:v>
                </c:pt>
                <c:pt idx="244">
                  <c:v>182.21799999999999</c:v>
                </c:pt>
                <c:pt idx="245">
                  <c:v>181.98</c:v>
                </c:pt>
                <c:pt idx="246">
                  <c:v>181.79</c:v>
                </c:pt>
                <c:pt idx="247">
                  <c:v>182.09800000000001</c:v>
                </c:pt>
                <c:pt idx="248">
                  <c:v>182.28299999999999</c:v>
                </c:pt>
                <c:pt idx="249">
                  <c:v>181.78399999999999</c:v>
                </c:pt>
                <c:pt idx="250">
                  <c:v>181.62799999999999</c:v>
                </c:pt>
                <c:pt idx="251">
                  <c:v>181.49299999999999</c:v>
                </c:pt>
                <c:pt idx="252">
                  <c:v>181.49199999999999</c:v>
                </c:pt>
                <c:pt idx="253">
                  <c:v>181.55799999999999</c:v>
                </c:pt>
                <c:pt idx="254">
                  <c:v>181.91300000000001</c:v>
                </c:pt>
                <c:pt idx="255">
                  <c:v>181.76</c:v>
                </c:pt>
                <c:pt idx="256">
                  <c:v>181.733</c:v>
                </c:pt>
                <c:pt idx="257">
                  <c:v>181.84800000000001</c:v>
                </c:pt>
                <c:pt idx="258">
                  <c:v>181.72200000000001</c:v>
                </c:pt>
                <c:pt idx="259">
                  <c:v>181.643</c:v>
                </c:pt>
                <c:pt idx="260">
                  <c:v>181.59299999999999</c:v>
                </c:pt>
                <c:pt idx="261">
                  <c:v>181.602</c:v>
                </c:pt>
                <c:pt idx="262">
                  <c:v>181.66</c:v>
                </c:pt>
                <c:pt idx="263">
                  <c:v>181.68199999999999</c:v>
                </c:pt>
                <c:pt idx="274">
                  <c:v>181.749</c:v>
                </c:pt>
                <c:pt idx="275">
                  <c:v>181.80099999999999</c:v>
                </c:pt>
                <c:pt idx="276">
                  <c:v>181.803</c:v>
                </c:pt>
                <c:pt idx="277">
                  <c:v>181.845</c:v>
                </c:pt>
                <c:pt idx="278">
                  <c:v>181.953</c:v>
                </c:pt>
                <c:pt idx="279">
                  <c:v>181.93899999999999</c:v>
                </c:pt>
                <c:pt idx="280">
                  <c:v>181.78899999999999</c:v>
                </c:pt>
                <c:pt idx="281">
                  <c:v>181.892</c:v>
                </c:pt>
                <c:pt idx="282">
                  <c:v>181.774</c:v>
                </c:pt>
                <c:pt idx="283">
                  <c:v>181.44499999999999</c:v>
                </c:pt>
                <c:pt idx="284">
                  <c:v>181.571</c:v>
                </c:pt>
                <c:pt idx="285">
                  <c:v>181.584</c:v>
                </c:pt>
                <c:pt idx="286">
                  <c:v>181.58500000000001</c:v>
                </c:pt>
                <c:pt idx="287">
                  <c:v>181.72800000000001</c:v>
                </c:pt>
                <c:pt idx="288">
                  <c:v>181.73</c:v>
                </c:pt>
                <c:pt idx="289">
                  <c:v>181.773</c:v>
                </c:pt>
                <c:pt idx="290">
                  <c:v>181.744</c:v>
                </c:pt>
                <c:pt idx="291">
                  <c:v>181.67699999999999</c:v>
                </c:pt>
                <c:pt idx="292">
                  <c:v>181.81399999999999</c:v>
                </c:pt>
                <c:pt idx="293">
                  <c:v>181.74700000000001</c:v>
                </c:pt>
                <c:pt idx="294">
                  <c:v>181.54900000000001</c:v>
                </c:pt>
                <c:pt idx="295">
                  <c:v>181.53899999999999</c:v>
                </c:pt>
                <c:pt idx="296">
                  <c:v>181.78100000000001</c:v>
                </c:pt>
                <c:pt idx="297">
                  <c:v>181.66</c:v>
                </c:pt>
                <c:pt idx="298">
                  <c:v>181.65100000000001</c:v>
                </c:pt>
                <c:pt idx="299">
                  <c:v>181.66300000000001</c:v>
                </c:pt>
                <c:pt idx="300">
                  <c:v>181.667</c:v>
                </c:pt>
                <c:pt idx="301">
                  <c:v>181.739</c:v>
                </c:pt>
                <c:pt idx="302">
                  <c:v>181.90199999999999</c:v>
                </c:pt>
                <c:pt idx="303">
                  <c:v>181.98500000000001</c:v>
                </c:pt>
                <c:pt idx="304">
                  <c:v>182.06800000000001</c:v>
                </c:pt>
                <c:pt idx="305">
                  <c:v>182.16300000000001</c:v>
                </c:pt>
                <c:pt idx="306">
                  <c:v>181.98500000000001</c:v>
                </c:pt>
                <c:pt idx="307">
                  <c:v>181.73400000000001</c:v>
                </c:pt>
                <c:pt idx="308">
                  <c:v>181.63499999999999</c:v>
                </c:pt>
                <c:pt idx="309">
                  <c:v>181.60599999999999</c:v>
                </c:pt>
                <c:pt idx="310">
                  <c:v>181.67400000000001</c:v>
                </c:pt>
                <c:pt idx="311">
                  <c:v>181.84</c:v>
                </c:pt>
                <c:pt idx="312">
                  <c:v>181.857</c:v>
                </c:pt>
                <c:pt idx="313">
                  <c:v>181.804</c:v>
                </c:pt>
                <c:pt idx="314">
                  <c:v>181.761</c:v>
                </c:pt>
                <c:pt idx="315">
                  <c:v>181.679</c:v>
                </c:pt>
                <c:pt idx="316">
                  <c:v>181.88300000000001</c:v>
                </c:pt>
                <c:pt idx="317">
                  <c:v>181.80500000000001</c:v>
                </c:pt>
                <c:pt idx="318">
                  <c:v>181.57</c:v>
                </c:pt>
                <c:pt idx="319">
                  <c:v>181.65100000000001</c:v>
                </c:pt>
                <c:pt idx="320">
                  <c:v>181.37899999999999</c:v>
                </c:pt>
                <c:pt idx="321">
                  <c:v>181.376</c:v>
                </c:pt>
                <c:pt idx="322">
                  <c:v>181.36099999999999</c:v>
                </c:pt>
                <c:pt idx="323">
                  <c:v>181.66499999999999</c:v>
                </c:pt>
                <c:pt idx="324">
                  <c:v>181.87299999999999</c:v>
                </c:pt>
                <c:pt idx="325">
                  <c:v>181.79499999999999</c:v>
                </c:pt>
                <c:pt idx="326">
                  <c:v>181.91200000000001</c:v>
                </c:pt>
                <c:pt idx="327">
                  <c:v>182.12100000000001</c:v>
                </c:pt>
                <c:pt idx="328">
                  <c:v>181.733</c:v>
                </c:pt>
                <c:pt idx="329">
                  <c:v>181.703</c:v>
                </c:pt>
                <c:pt idx="330">
                  <c:v>181.483</c:v>
                </c:pt>
                <c:pt idx="331">
                  <c:v>181.203</c:v>
                </c:pt>
                <c:pt idx="332">
                  <c:v>181.137</c:v>
                </c:pt>
                <c:pt idx="333">
                  <c:v>181.15199999999999</c:v>
                </c:pt>
                <c:pt idx="334">
                  <c:v>181.30699999999999</c:v>
                </c:pt>
                <c:pt idx="335">
                  <c:v>181.43199999999999</c:v>
                </c:pt>
                <c:pt idx="336">
                  <c:v>181.48699999999999</c:v>
                </c:pt>
                <c:pt idx="337">
                  <c:v>181.52099999999999</c:v>
                </c:pt>
                <c:pt idx="338">
                  <c:v>181.613</c:v>
                </c:pt>
                <c:pt idx="339">
                  <c:v>181.70699999999999</c:v>
                </c:pt>
                <c:pt idx="340">
                  <c:v>181.60400000000001</c:v>
                </c:pt>
                <c:pt idx="341">
                  <c:v>181.44</c:v>
                </c:pt>
                <c:pt idx="342">
                  <c:v>181.31100000000001</c:v>
                </c:pt>
                <c:pt idx="343">
                  <c:v>181.303</c:v>
                </c:pt>
                <c:pt idx="344">
                  <c:v>181.33699999999999</c:v>
                </c:pt>
                <c:pt idx="345">
                  <c:v>181.30099999999999</c:v>
                </c:pt>
                <c:pt idx="346">
                  <c:v>181.374</c:v>
                </c:pt>
                <c:pt idx="347">
                  <c:v>181.548</c:v>
                </c:pt>
                <c:pt idx="348">
                  <c:v>181.779</c:v>
                </c:pt>
                <c:pt idx="349">
                  <c:v>181.74799999999999</c:v>
                </c:pt>
                <c:pt idx="350">
                  <c:v>181.67</c:v>
                </c:pt>
                <c:pt idx="351">
                  <c:v>181.82300000000001</c:v>
                </c:pt>
                <c:pt idx="352">
                  <c:v>181.815</c:v>
                </c:pt>
                <c:pt idx="353">
                  <c:v>181.803</c:v>
                </c:pt>
                <c:pt idx="354">
                  <c:v>181.52</c:v>
                </c:pt>
                <c:pt idx="355">
                  <c:v>181.23699999999999</c:v>
                </c:pt>
                <c:pt idx="356">
                  <c:v>181.19800000000001</c:v>
                </c:pt>
                <c:pt idx="357">
                  <c:v>181.238</c:v>
                </c:pt>
                <c:pt idx="358">
                  <c:v>181.29300000000001</c:v>
                </c:pt>
                <c:pt idx="359">
                  <c:v>181.291</c:v>
                </c:pt>
                <c:pt idx="360">
                  <c:v>181.36799999999999</c:v>
                </c:pt>
                <c:pt idx="361">
                  <c:v>181.45099999999999</c:v>
                </c:pt>
                <c:pt idx="362">
                  <c:v>181.608</c:v>
                </c:pt>
                <c:pt idx="363">
                  <c:v>181.666</c:v>
                </c:pt>
                <c:pt idx="364">
                  <c:v>181.68799999999999</c:v>
                </c:pt>
                <c:pt idx="365">
                  <c:v>181.71299999999999</c:v>
                </c:pt>
                <c:pt idx="366">
                  <c:v>181.42400000000001</c:v>
                </c:pt>
                <c:pt idx="367">
                  <c:v>181.21799999999999</c:v>
                </c:pt>
                <c:pt idx="368">
                  <c:v>181.447</c:v>
                </c:pt>
                <c:pt idx="369">
                  <c:v>181.49</c:v>
                </c:pt>
                <c:pt idx="370">
                  <c:v>181.45599999999999</c:v>
                </c:pt>
                <c:pt idx="371">
                  <c:v>181.55600000000001</c:v>
                </c:pt>
                <c:pt idx="372">
                  <c:v>181.66399999999999</c:v>
                </c:pt>
                <c:pt idx="373">
                  <c:v>181.76300000000001</c:v>
                </c:pt>
                <c:pt idx="374">
                  <c:v>182.023</c:v>
                </c:pt>
                <c:pt idx="375">
                  <c:v>182.274</c:v>
                </c:pt>
                <c:pt idx="376">
                  <c:v>182.00899999999999</c:v>
                </c:pt>
                <c:pt idx="377">
                  <c:v>181.76599999999999</c:v>
                </c:pt>
                <c:pt idx="378">
                  <c:v>181.74700000000001</c:v>
                </c:pt>
                <c:pt idx="379">
                  <c:v>181.648</c:v>
                </c:pt>
                <c:pt idx="380">
                  <c:v>181.721</c:v>
                </c:pt>
                <c:pt idx="381">
                  <c:v>181.92500000000001</c:v>
                </c:pt>
                <c:pt idx="382">
                  <c:v>181.94800000000001</c:v>
                </c:pt>
                <c:pt idx="383">
                  <c:v>181.97300000000001</c:v>
                </c:pt>
                <c:pt idx="384">
                  <c:v>181.95</c:v>
                </c:pt>
                <c:pt idx="385">
                  <c:v>182.108</c:v>
                </c:pt>
                <c:pt idx="386">
                  <c:v>182.03800000000001</c:v>
                </c:pt>
                <c:pt idx="387">
                  <c:v>181.93100000000001</c:v>
                </c:pt>
                <c:pt idx="388">
                  <c:v>181.964</c:v>
                </c:pt>
                <c:pt idx="389">
                  <c:v>181.834</c:v>
                </c:pt>
                <c:pt idx="390">
                  <c:v>182.315</c:v>
                </c:pt>
                <c:pt idx="391">
                  <c:v>182.33600000000001</c:v>
                </c:pt>
                <c:pt idx="392">
                  <c:v>182.029</c:v>
                </c:pt>
                <c:pt idx="393">
                  <c:v>181.95699999999999</c:v>
                </c:pt>
                <c:pt idx="394">
                  <c:v>182.08799999999999</c:v>
                </c:pt>
                <c:pt idx="395">
                  <c:v>182.29499999999999</c:v>
                </c:pt>
                <c:pt idx="396">
                  <c:v>182.10499999999999</c:v>
                </c:pt>
                <c:pt idx="397">
                  <c:v>182.08099999999999</c:v>
                </c:pt>
                <c:pt idx="398">
                  <c:v>182.054</c:v>
                </c:pt>
                <c:pt idx="399">
                  <c:v>182.02199999999999</c:v>
                </c:pt>
                <c:pt idx="400">
                  <c:v>181.94399999999999</c:v>
                </c:pt>
                <c:pt idx="401">
                  <c:v>181.84700000000001</c:v>
                </c:pt>
                <c:pt idx="402">
                  <c:v>181.744</c:v>
                </c:pt>
                <c:pt idx="403">
                  <c:v>181.251</c:v>
                </c:pt>
                <c:pt idx="404">
                  <c:v>181.881</c:v>
                </c:pt>
                <c:pt idx="405">
                  <c:v>182.11799999999999</c:v>
                </c:pt>
                <c:pt idx="406">
                  <c:v>182.17099999999999</c:v>
                </c:pt>
                <c:pt idx="407">
                  <c:v>181.98099999999999</c:v>
                </c:pt>
                <c:pt idx="408">
                  <c:v>181.87700000000001</c:v>
                </c:pt>
                <c:pt idx="409">
                  <c:v>181.93299999999999</c:v>
                </c:pt>
                <c:pt idx="410">
                  <c:v>182.13499999999999</c:v>
                </c:pt>
                <c:pt idx="411">
                  <c:v>181.994</c:v>
                </c:pt>
                <c:pt idx="412">
                  <c:v>181.863</c:v>
                </c:pt>
                <c:pt idx="413">
                  <c:v>181.76300000000001</c:v>
                </c:pt>
                <c:pt idx="414">
                  <c:v>181.84100000000001</c:v>
                </c:pt>
                <c:pt idx="415">
                  <c:v>181.571</c:v>
                </c:pt>
                <c:pt idx="416">
                  <c:v>181.44300000000001</c:v>
                </c:pt>
                <c:pt idx="417">
                  <c:v>181.39699999999999</c:v>
                </c:pt>
                <c:pt idx="418">
                  <c:v>181.453</c:v>
                </c:pt>
                <c:pt idx="419">
                  <c:v>181.48400000000001</c:v>
                </c:pt>
                <c:pt idx="420">
                  <c:v>181.571</c:v>
                </c:pt>
                <c:pt idx="421">
                  <c:v>181.869</c:v>
                </c:pt>
                <c:pt idx="422">
                  <c:v>181.834</c:v>
                </c:pt>
                <c:pt idx="423">
                  <c:v>181.851</c:v>
                </c:pt>
                <c:pt idx="424">
                  <c:v>181.613</c:v>
                </c:pt>
                <c:pt idx="425">
                  <c:v>181.34800000000001</c:v>
                </c:pt>
                <c:pt idx="426">
                  <c:v>181.27199999999999</c:v>
                </c:pt>
                <c:pt idx="427">
                  <c:v>181.42599999999999</c:v>
                </c:pt>
                <c:pt idx="428">
                  <c:v>181.26</c:v>
                </c:pt>
                <c:pt idx="429">
                  <c:v>181.20500000000001</c:v>
                </c:pt>
                <c:pt idx="430">
                  <c:v>181.33</c:v>
                </c:pt>
                <c:pt idx="431">
                  <c:v>181.375</c:v>
                </c:pt>
                <c:pt idx="432">
                  <c:v>181.65</c:v>
                </c:pt>
                <c:pt idx="433">
                  <c:v>181.68799999999999</c:v>
                </c:pt>
                <c:pt idx="434">
                  <c:v>181.79</c:v>
                </c:pt>
                <c:pt idx="435">
                  <c:v>182.012</c:v>
                </c:pt>
                <c:pt idx="436">
                  <c:v>181.82400000000001</c:v>
                </c:pt>
                <c:pt idx="437">
                  <c:v>181.70500000000001</c:v>
                </c:pt>
                <c:pt idx="438">
                  <c:v>181.501</c:v>
                </c:pt>
                <c:pt idx="439">
                  <c:v>181.447</c:v>
                </c:pt>
                <c:pt idx="440">
                  <c:v>181.56899999999999</c:v>
                </c:pt>
                <c:pt idx="441">
                  <c:v>181.62200000000001</c:v>
                </c:pt>
                <c:pt idx="442">
                  <c:v>181.572</c:v>
                </c:pt>
                <c:pt idx="443">
                  <c:v>181.58600000000001</c:v>
                </c:pt>
                <c:pt idx="444">
                  <c:v>181.648</c:v>
                </c:pt>
                <c:pt idx="445">
                  <c:v>181.892</c:v>
                </c:pt>
                <c:pt idx="446">
                  <c:v>181.88200000000001</c:v>
                </c:pt>
                <c:pt idx="447">
                  <c:v>181.79900000000001</c:v>
                </c:pt>
                <c:pt idx="448">
                  <c:v>181.74799999999999</c:v>
                </c:pt>
                <c:pt idx="449">
                  <c:v>181.75200000000001</c:v>
                </c:pt>
                <c:pt idx="450">
                  <c:v>181.55500000000001</c:v>
                </c:pt>
                <c:pt idx="451">
                  <c:v>181.64400000000001</c:v>
                </c:pt>
                <c:pt idx="452">
                  <c:v>181.601</c:v>
                </c:pt>
                <c:pt idx="453">
                  <c:v>181.786</c:v>
                </c:pt>
                <c:pt idx="454">
                  <c:v>182.012</c:v>
                </c:pt>
                <c:pt idx="455">
                  <c:v>182.08799999999999</c:v>
                </c:pt>
                <c:pt idx="456">
                  <c:v>182.184</c:v>
                </c:pt>
                <c:pt idx="457">
                  <c:v>182.05</c:v>
                </c:pt>
                <c:pt idx="458">
                  <c:v>182.03399999999999</c:v>
                </c:pt>
                <c:pt idx="459">
                  <c:v>181.905</c:v>
                </c:pt>
                <c:pt idx="460">
                  <c:v>181.84899999999999</c:v>
                </c:pt>
                <c:pt idx="461">
                  <c:v>181.63499999999999</c:v>
                </c:pt>
                <c:pt idx="462">
                  <c:v>181.35</c:v>
                </c:pt>
                <c:pt idx="463">
                  <c:v>181.191</c:v>
                </c:pt>
                <c:pt idx="464">
                  <c:v>181.11799999999999</c:v>
                </c:pt>
                <c:pt idx="465">
                  <c:v>181.2</c:v>
                </c:pt>
                <c:pt idx="466">
                  <c:v>181.20099999999999</c:v>
                </c:pt>
                <c:pt idx="467">
                  <c:v>181.27500000000001</c:v>
                </c:pt>
                <c:pt idx="468">
                  <c:v>181.73099999999999</c:v>
                </c:pt>
                <c:pt idx="469">
                  <c:v>181.82900000000001</c:v>
                </c:pt>
                <c:pt idx="470">
                  <c:v>181.917</c:v>
                </c:pt>
                <c:pt idx="471">
                  <c:v>181.97399999999999</c:v>
                </c:pt>
                <c:pt idx="472">
                  <c:v>181.75399999999999</c:v>
                </c:pt>
                <c:pt idx="473">
                  <c:v>181.73099999999999</c:v>
                </c:pt>
                <c:pt idx="474">
                  <c:v>181.529</c:v>
                </c:pt>
                <c:pt idx="475">
                  <c:v>181.34399999999999</c:v>
                </c:pt>
                <c:pt idx="476">
                  <c:v>181.22800000000001</c:v>
                </c:pt>
                <c:pt idx="477">
                  <c:v>181.24</c:v>
                </c:pt>
                <c:pt idx="478">
                  <c:v>181.47900000000001</c:v>
                </c:pt>
                <c:pt idx="479">
                  <c:v>181.44300000000001</c:v>
                </c:pt>
                <c:pt idx="480">
                  <c:v>181.494</c:v>
                </c:pt>
                <c:pt idx="481">
                  <c:v>181.614</c:v>
                </c:pt>
                <c:pt idx="482">
                  <c:v>181.863</c:v>
                </c:pt>
                <c:pt idx="483">
                  <c:v>181.916</c:v>
                </c:pt>
                <c:pt idx="484">
                  <c:v>181.89599999999999</c:v>
                </c:pt>
                <c:pt idx="485">
                  <c:v>181.88399999999999</c:v>
                </c:pt>
                <c:pt idx="486">
                  <c:v>181.899</c:v>
                </c:pt>
                <c:pt idx="487">
                  <c:v>181.77500000000001</c:v>
                </c:pt>
                <c:pt idx="488">
                  <c:v>181.642</c:v>
                </c:pt>
                <c:pt idx="489">
                  <c:v>181.60300000000001</c:v>
                </c:pt>
                <c:pt idx="490">
                  <c:v>181.59399999999999</c:v>
                </c:pt>
                <c:pt idx="491">
                  <c:v>181.708</c:v>
                </c:pt>
                <c:pt idx="492">
                  <c:v>181.90700000000001</c:v>
                </c:pt>
                <c:pt idx="493">
                  <c:v>181.84399999999999</c:v>
                </c:pt>
                <c:pt idx="494">
                  <c:v>182.244</c:v>
                </c:pt>
                <c:pt idx="495">
                  <c:v>182.274</c:v>
                </c:pt>
                <c:pt idx="496">
                  <c:v>182.23500000000001</c:v>
                </c:pt>
                <c:pt idx="497">
                  <c:v>182.04</c:v>
                </c:pt>
                <c:pt idx="498">
                  <c:v>181.9</c:v>
                </c:pt>
                <c:pt idx="499">
                  <c:v>182.14699999999999</c:v>
                </c:pt>
                <c:pt idx="500">
                  <c:v>181.881</c:v>
                </c:pt>
                <c:pt idx="501">
                  <c:v>181.81399999999999</c:v>
                </c:pt>
                <c:pt idx="502">
                  <c:v>181.83699999999999</c:v>
                </c:pt>
                <c:pt idx="503">
                  <c:v>181.845</c:v>
                </c:pt>
                <c:pt idx="504">
                  <c:v>181.886</c:v>
                </c:pt>
                <c:pt idx="505">
                  <c:v>182.01599999999999</c:v>
                </c:pt>
                <c:pt idx="506">
                  <c:v>182.15199999999999</c:v>
                </c:pt>
                <c:pt idx="507">
                  <c:v>181.98599999999999</c:v>
                </c:pt>
                <c:pt idx="508">
                  <c:v>181.81200000000001</c:v>
                </c:pt>
                <c:pt idx="509">
                  <c:v>181.79</c:v>
                </c:pt>
                <c:pt idx="510">
                  <c:v>181.48400000000001</c:v>
                </c:pt>
                <c:pt idx="511">
                  <c:v>181.39599999999999</c:v>
                </c:pt>
                <c:pt idx="512">
                  <c:v>181.61</c:v>
                </c:pt>
                <c:pt idx="513">
                  <c:v>181.62799999999999</c:v>
                </c:pt>
                <c:pt idx="514">
                  <c:v>181.86500000000001</c:v>
                </c:pt>
                <c:pt idx="515">
                  <c:v>181.87899999999999</c:v>
                </c:pt>
                <c:pt idx="516">
                  <c:v>181.80699999999999</c:v>
                </c:pt>
                <c:pt idx="517">
                  <c:v>181.81700000000001</c:v>
                </c:pt>
                <c:pt idx="518">
                  <c:v>181.89500000000001</c:v>
                </c:pt>
                <c:pt idx="519">
                  <c:v>181.83099999999999</c:v>
                </c:pt>
                <c:pt idx="520">
                  <c:v>181.81800000000001</c:v>
                </c:pt>
                <c:pt idx="521">
                  <c:v>181.797</c:v>
                </c:pt>
                <c:pt idx="522">
                  <c:v>181.52500000000001</c:v>
                </c:pt>
                <c:pt idx="523">
                  <c:v>181.364</c:v>
                </c:pt>
                <c:pt idx="524">
                  <c:v>181.274</c:v>
                </c:pt>
                <c:pt idx="525">
                  <c:v>181.352</c:v>
                </c:pt>
                <c:pt idx="526">
                  <c:v>181.38399999999999</c:v>
                </c:pt>
                <c:pt idx="527">
                  <c:v>181.45500000000001</c:v>
                </c:pt>
                <c:pt idx="528">
                  <c:v>181.57499999999999</c:v>
                </c:pt>
                <c:pt idx="529">
                  <c:v>181.929</c:v>
                </c:pt>
                <c:pt idx="530">
                  <c:v>182.166</c:v>
                </c:pt>
                <c:pt idx="531">
                  <c:v>182.06100000000001</c:v>
                </c:pt>
                <c:pt idx="532">
                  <c:v>181.77799999999999</c:v>
                </c:pt>
                <c:pt idx="533">
                  <c:v>181.922</c:v>
                </c:pt>
                <c:pt idx="534">
                  <c:v>182.209</c:v>
                </c:pt>
                <c:pt idx="535">
                  <c:v>181.9</c:v>
                </c:pt>
                <c:pt idx="536">
                  <c:v>181.81399999999999</c:v>
                </c:pt>
                <c:pt idx="537">
                  <c:v>181.55500000000001</c:v>
                </c:pt>
                <c:pt idx="538">
                  <c:v>181.75</c:v>
                </c:pt>
                <c:pt idx="539">
                  <c:v>181.90100000000001</c:v>
                </c:pt>
                <c:pt idx="540">
                  <c:v>182.035</c:v>
                </c:pt>
                <c:pt idx="541">
                  <c:v>182.11</c:v>
                </c:pt>
                <c:pt idx="542">
                  <c:v>182.30799999999999</c:v>
                </c:pt>
                <c:pt idx="543">
                  <c:v>182.20599999999999</c:v>
                </c:pt>
                <c:pt idx="544">
                  <c:v>182.37</c:v>
                </c:pt>
                <c:pt idx="545">
                  <c:v>182.357</c:v>
                </c:pt>
                <c:pt idx="546">
                  <c:v>182.226</c:v>
                </c:pt>
                <c:pt idx="547">
                  <c:v>182.23099999999999</c:v>
                </c:pt>
                <c:pt idx="548">
                  <c:v>182.108</c:v>
                </c:pt>
                <c:pt idx="549">
                  <c:v>182.15600000000001</c:v>
                </c:pt>
                <c:pt idx="550">
                  <c:v>182.143</c:v>
                </c:pt>
                <c:pt idx="551">
                  <c:v>182.19</c:v>
                </c:pt>
                <c:pt idx="552">
                  <c:v>182.25399999999999</c:v>
                </c:pt>
                <c:pt idx="553">
                  <c:v>182.197</c:v>
                </c:pt>
                <c:pt idx="554">
                  <c:v>182.203</c:v>
                </c:pt>
                <c:pt idx="555">
                  <c:v>182.09700000000001</c:v>
                </c:pt>
                <c:pt idx="556">
                  <c:v>181.96600000000001</c:v>
                </c:pt>
                <c:pt idx="557">
                  <c:v>181.82400000000001</c:v>
                </c:pt>
                <c:pt idx="558">
                  <c:v>181.685</c:v>
                </c:pt>
                <c:pt idx="559">
                  <c:v>181.66399999999999</c:v>
                </c:pt>
                <c:pt idx="560">
                  <c:v>181.489</c:v>
                </c:pt>
                <c:pt idx="561">
                  <c:v>181.53800000000001</c:v>
                </c:pt>
                <c:pt idx="562">
                  <c:v>181.59</c:v>
                </c:pt>
                <c:pt idx="563">
                  <c:v>181.637</c:v>
                </c:pt>
                <c:pt idx="564">
                  <c:v>181.69900000000001</c:v>
                </c:pt>
                <c:pt idx="565">
                  <c:v>181.7</c:v>
                </c:pt>
                <c:pt idx="566">
                  <c:v>181.727</c:v>
                </c:pt>
                <c:pt idx="567">
                  <c:v>181.715</c:v>
                </c:pt>
                <c:pt idx="568">
                  <c:v>181.583</c:v>
                </c:pt>
                <c:pt idx="569">
                  <c:v>181.666</c:v>
                </c:pt>
                <c:pt idx="570">
                  <c:v>181.52699999999999</c:v>
                </c:pt>
                <c:pt idx="571">
                  <c:v>181.48099999999999</c:v>
                </c:pt>
                <c:pt idx="572">
                  <c:v>181.39400000000001</c:v>
                </c:pt>
                <c:pt idx="573">
                  <c:v>181.45099999999999</c:v>
                </c:pt>
                <c:pt idx="574">
                  <c:v>181.56899999999999</c:v>
                </c:pt>
                <c:pt idx="575">
                  <c:v>181.66399999999999</c:v>
                </c:pt>
                <c:pt idx="576">
                  <c:v>181.864</c:v>
                </c:pt>
                <c:pt idx="577">
                  <c:v>182.08199999999999</c:v>
                </c:pt>
                <c:pt idx="578">
                  <c:v>182.19800000000001</c:v>
                </c:pt>
                <c:pt idx="579">
                  <c:v>182.17</c:v>
                </c:pt>
                <c:pt idx="580">
                  <c:v>182.11</c:v>
                </c:pt>
                <c:pt idx="581">
                  <c:v>182.29599999999999</c:v>
                </c:pt>
                <c:pt idx="582">
                  <c:v>182.107</c:v>
                </c:pt>
                <c:pt idx="583">
                  <c:v>181.804</c:v>
                </c:pt>
                <c:pt idx="584">
                  <c:v>181.82400000000001</c:v>
                </c:pt>
                <c:pt idx="585">
                  <c:v>181.84200000000001</c:v>
                </c:pt>
                <c:pt idx="586">
                  <c:v>181.934</c:v>
                </c:pt>
                <c:pt idx="587">
                  <c:v>181.87200000000001</c:v>
                </c:pt>
                <c:pt idx="588">
                  <c:v>181.93700000000001</c:v>
                </c:pt>
                <c:pt idx="589">
                  <c:v>181.989</c:v>
                </c:pt>
                <c:pt idx="590">
                  <c:v>181.88</c:v>
                </c:pt>
                <c:pt idx="591">
                  <c:v>181.75899999999999</c:v>
                </c:pt>
                <c:pt idx="592">
                  <c:v>181.70500000000001</c:v>
                </c:pt>
                <c:pt idx="593">
                  <c:v>181.54900000000001</c:v>
                </c:pt>
                <c:pt idx="594">
                  <c:v>181.494</c:v>
                </c:pt>
                <c:pt idx="595">
                  <c:v>181.613</c:v>
                </c:pt>
                <c:pt idx="596">
                  <c:v>182.11</c:v>
                </c:pt>
                <c:pt idx="597">
                  <c:v>182.17</c:v>
                </c:pt>
                <c:pt idx="598">
                  <c:v>182.137</c:v>
                </c:pt>
                <c:pt idx="599">
                  <c:v>182.23500000000001</c:v>
                </c:pt>
                <c:pt idx="600">
                  <c:v>182.16200000000001</c:v>
                </c:pt>
                <c:pt idx="601">
                  <c:v>182.17400000000001</c:v>
                </c:pt>
                <c:pt idx="602">
                  <c:v>182.1</c:v>
                </c:pt>
                <c:pt idx="603">
                  <c:v>182.012</c:v>
                </c:pt>
                <c:pt idx="604">
                  <c:v>181.83099999999999</c:v>
                </c:pt>
                <c:pt idx="605">
                  <c:v>181.67400000000001</c:v>
                </c:pt>
                <c:pt idx="606">
                  <c:v>181.48599999999999</c:v>
                </c:pt>
                <c:pt idx="607">
                  <c:v>181.417</c:v>
                </c:pt>
                <c:pt idx="608">
                  <c:v>181.476</c:v>
                </c:pt>
                <c:pt idx="609">
                  <c:v>181.51400000000001</c:v>
                </c:pt>
                <c:pt idx="610">
                  <c:v>181.59100000000001</c:v>
                </c:pt>
                <c:pt idx="611">
                  <c:v>181.65199999999999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20-4667-93F8-5EEE0B7AC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264128"/>
        <c:axId val="47265664"/>
      </c:lineChart>
      <c:catAx>
        <c:axId val="4726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/>
            </a:pPr>
            <a:endParaRPr lang="cs-CZ"/>
          </a:p>
        </c:txPr>
        <c:crossAx val="47265664"/>
        <c:crosses val="autoZero"/>
        <c:auto val="1"/>
        <c:lblAlgn val="ctr"/>
        <c:lblOffset val="100"/>
        <c:tickLblSkip val="1"/>
        <c:tickMarkSkip val="12"/>
        <c:noMultiLvlLbl val="0"/>
      </c:catAx>
      <c:valAx>
        <c:axId val="47265664"/>
        <c:scaling>
          <c:orientation val="minMax"/>
          <c:min val="1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 b="0"/>
                </a:pPr>
                <a:r>
                  <a:rPr lang="en-US" sz="1100" b="0" dirty="0"/>
                  <a:t>hladina vod</a:t>
                </a:r>
                <a:r>
                  <a:rPr lang="cs-CZ" sz="1100" b="0" dirty="0"/>
                  <a:t>y</a:t>
                </a:r>
                <a:r>
                  <a:rPr lang="en-US" sz="1100" b="0" dirty="0"/>
                  <a:t> (m n. m.)</a:t>
                </a:r>
              </a:p>
            </c:rich>
          </c:tx>
          <c:layout>
            <c:manualLayout>
              <c:xMode val="edge"/>
              <c:yMode val="edge"/>
              <c:x val="1.3650282030620467E-3"/>
              <c:y val="0.390622388680815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 i="0" baseline="0"/>
            </a:pPr>
            <a:endParaRPr lang="cs-CZ"/>
          </a:p>
        </c:txPr>
        <c:crossAx val="472641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MKP %</c:v>
          </c:tx>
          <c:spPr>
            <a:ln w="25400"/>
          </c:spPr>
          <c:marker>
            <c:symbol val="none"/>
          </c:marker>
          <c:trendline>
            <c:spPr>
              <a:ln w="28575">
                <a:solidFill>
                  <a:schemeClr val="accent2">
                    <a:lumMod val="75000"/>
                  </a:schemeClr>
                </a:solidFill>
              </a:ln>
            </c:spPr>
            <c:trendlineType val="movingAvg"/>
            <c:period val="12"/>
            <c:dispRSqr val="0"/>
            <c:dispEq val="0"/>
          </c:trendline>
          <c:trendline>
            <c:name>RKP %</c:name>
            <c:spPr>
              <a:ln w="25400">
                <a:solidFill>
                  <a:srgbClr val="C0504D">
                    <a:lumMod val="75000"/>
                  </a:srgbClr>
                </a:solidFill>
              </a:ln>
            </c:spPr>
            <c:trendlineType val="movingAvg"/>
            <c:period val="12"/>
            <c:dispRSqr val="0"/>
            <c:dispEq val="0"/>
          </c:trendline>
          <c:cat>
            <c:strRef>
              <c:f>List2!$A$3:$A$422</c:f>
              <c:strCache>
                <c:ptCount val="420"/>
                <c:pt idx="0">
                  <c:v>01.1.1981</c:v>
                </c:pt>
                <c:pt idx="1">
                  <c:v>01.2.1981</c:v>
                </c:pt>
                <c:pt idx="2">
                  <c:v>01.3.1981</c:v>
                </c:pt>
                <c:pt idx="3">
                  <c:v>01.4.1981</c:v>
                </c:pt>
                <c:pt idx="4">
                  <c:v>01.5.1981</c:v>
                </c:pt>
                <c:pt idx="5">
                  <c:v>01.6.1981</c:v>
                </c:pt>
                <c:pt idx="6">
                  <c:v>01.7.1981</c:v>
                </c:pt>
                <c:pt idx="7">
                  <c:v>01.8.1981</c:v>
                </c:pt>
                <c:pt idx="8">
                  <c:v>01.9.1981</c:v>
                </c:pt>
                <c:pt idx="9">
                  <c:v>01.10.1981</c:v>
                </c:pt>
                <c:pt idx="10">
                  <c:v>01.11.1981</c:v>
                </c:pt>
                <c:pt idx="11">
                  <c:v>01.12.1981</c:v>
                </c:pt>
                <c:pt idx="12">
                  <c:v>1.1.1982</c:v>
                </c:pt>
                <c:pt idx="13">
                  <c:v>1.2.1982</c:v>
                </c:pt>
                <c:pt idx="14">
                  <c:v>1.3.1982</c:v>
                </c:pt>
                <c:pt idx="15">
                  <c:v>1.4.1982</c:v>
                </c:pt>
                <c:pt idx="16">
                  <c:v>1.5.1982</c:v>
                </c:pt>
                <c:pt idx="17">
                  <c:v>1.6.1982</c:v>
                </c:pt>
                <c:pt idx="18">
                  <c:v>1.7.1982</c:v>
                </c:pt>
                <c:pt idx="19">
                  <c:v>1.8.1982</c:v>
                </c:pt>
                <c:pt idx="20">
                  <c:v>1.9.1982</c:v>
                </c:pt>
                <c:pt idx="21">
                  <c:v>1.10.1982</c:v>
                </c:pt>
                <c:pt idx="22">
                  <c:v>1.11.1982</c:v>
                </c:pt>
                <c:pt idx="23">
                  <c:v>1.12.1982</c:v>
                </c:pt>
                <c:pt idx="24">
                  <c:v>1.1.1983</c:v>
                </c:pt>
                <c:pt idx="25">
                  <c:v>1.2.1983</c:v>
                </c:pt>
                <c:pt idx="26">
                  <c:v>1.3.1983</c:v>
                </c:pt>
                <c:pt idx="27">
                  <c:v>1.4.1983</c:v>
                </c:pt>
                <c:pt idx="28">
                  <c:v>1.5.1983</c:v>
                </c:pt>
                <c:pt idx="29">
                  <c:v>1.6.1983</c:v>
                </c:pt>
                <c:pt idx="30">
                  <c:v>1.7.1983</c:v>
                </c:pt>
                <c:pt idx="31">
                  <c:v>1.8.1983</c:v>
                </c:pt>
                <c:pt idx="32">
                  <c:v>1.9.1983</c:v>
                </c:pt>
                <c:pt idx="33">
                  <c:v>1.10.1983</c:v>
                </c:pt>
                <c:pt idx="34">
                  <c:v>1.11.1983</c:v>
                </c:pt>
                <c:pt idx="35">
                  <c:v>1.12.1983</c:v>
                </c:pt>
                <c:pt idx="36">
                  <c:v>1.1.1984</c:v>
                </c:pt>
                <c:pt idx="37">
                  <c:v>1.2.1984</c:v>
                </c:pt>
                <c:pt idx="38">
                  <c:v>1.3.1984</c:v>
                </c:pt>
                <c:pt idx="39">
                  <c:v>1.4.1984</c:v>
                </c:pt>
                <c:pt idx="40">
                  <c:v>1.5.1984</c:v>
                </c:pt>
                <c:pt idx="41">
                  <c:v>1.6.1984</c:v>
                </c:pt>
                <c:pt idx="42">
                  <c:v>1.7.1984</c:v>
                </c:pt>
                <c:pt idx="43">
                  <c:v>1.8.1984</c:v>
                </c:pt>
                <c:pt idx="44">
                  <c:v>1.9.1984</c:v>
                </c:pt>
                <c:pt idx="45">
                  <c:v>1.10.1984</c:v>
                </c:pt>
                <c:pt idx="46">
                  <c:v>1.11.1984</c:v>
                </c:pt>
                <c:pt idx="47">
                  <c:v>1.12.1984</c:v>
                </c:pt>
                <c:pt idx="48">
                  <c:v>1.1.1985</c:v>
                </c:pt>
                <c:pt idx="49">
                  <c:v>1.2.1985</c:v>
                </c:pt>
                <c:pt idx="50">
                  <c:v>1.3.1985</c:v>
                </c:pt>
                <c:pt idx="51">
                  <c:v>1.4.1985</c:v>
                </c:pt>
                <c:pt idx="52">
                  <c:v>1.5.1985</c:v>
                </c:pt>
                <c:pt idx="53">
                  <c:v>1.6.1985</c:v>
                </c:pt>
                <c:pt idx="54">
                  <c:v>1.7.1985</c:v>
                </c:pt>
                <c:pt idx="55">
                  <c:v>1.8.1985</c:v>
                </c:pt>
                <c:pt idx="56">
                  <c:v>1.9.1985</c:v>
                </c:pt>
                <c:pt idx="57">
                  <c:v>1.10.1985</c:v>
                </c:pt>
                <c:pt idx="58">
                  <c:v>1.11.1985</c:v>
                </c:pt>
                <c:pt idx="59">
                  <c:v>1.12.1985</c:v>
                </c:pt>
                <c:pt idx="60">
                  <c:v>1.1.1986</c:v>
                </c:pt>
                <c:pt idx="61">
                  <c:v>1.2.1986</c:v>
                </c:pt>
                <c:pt idx="62">
                  <c:v>1.3.1986</c:v>
                </c:pt>
                <c:pt idx="63">
                  <c:v>1.4.1986</c:v>
                </c:pt>
                <c:pt idx="64">
                  <c:v>1.5.1986</c:v>
                </c:pt>
                <c:pt idx="65">
                  <c:v>1.6.1986</c:v>
                </c:pt>
                <c:pt idx="66">
                  <c:v>1.7.1986</c:v>
                </c:pt>
                <c:pt idx="67">
                  <c:v>1.8.1986</c:v>
                </c:pt>
                <c:pt idx="68">
                  <c:v>1.9.1986</c:v>
                </c:pt>
                <c:pt idx="69">
                  <c:v>1.10.1986</c:v>
                </c:pt>
                <c:pt idx="70">
                  <c:v>1.11.1986</c:v>
                </c:pt>
                <c:pt idx="71">
                  <c:v>1.12.1986</c:v>
                </c:pt>
                <c:pt idx="72">
                  <c:v>1.1.1987</c:v>
                </c:pt>
                <c:pt idx="73">
                  <c:v>1.2.1987</c:v>
                </c:pt>
                <c:pt idx="74">
                  <c:v>1.3.1987</c:v>
                </c:pt>
                <c:pt idx="75">
                  <c:v>1.4.1987</c:v>
                </c:pt>
                <c:pt idx="76">
                  <c:v>1.5.1987</c:v>
                </c:pt>
                <c:pt idx="77">
                  <c:v>1.6.1987</c:v>
                </c:pt>
                <c:pt idx="78">
                  <c:v>1.7.1987</c:v>
                </c:pt>
                <c:pt idx="79">
                  <c:v>1.8.1987</c:v>
                </c:pt>
                <c:pt idx="80">
                  <c:v>1.9.1987</c:v>
                </c:pt>
                <c:pt idx="81">
                  <c:v>1.10.1987</c:v>
                </c:pt>
                <c:pt idx="82">
                  <c:v>1.11.1987</c:v>
                </c:pt>
                <c:pt idx="83">
                  <c:v>1.12.1987</c:v>
                </c:pt>
                <c:pt idx="84">
                  <c:v>1.1.1988</c:v>
                </c:pt>
                <c:pt idx="85">
                  <c:v>1.2.1988</c:v>
                </c:pt>
                <c:pt idx="86">
                  <c:v>1.3.1988</c:v>
                </c:pt>
                <c:pt idx="87">
                  <c:v>1.4.1988</c:v>
                </c:pt>
                <c:pt idx="88">
                  <c:v>1.5.1988</c:v>
                </c:pt>
                <c:pt idx="89">
                  <c:v>1.6.1988</c:v>
                </c:pt>
                <c:pt idx="90">
                  <c:v>1.7.1988</c:v>
                </c:pt>
                <c:pt idx="91">
                  <c:v>1.8.1988</c:v>
                </c:pt>
                <c:pt idx="92">
                  <c:v>1.9.1988</c:v>
                </c:pt>
                <c:pt idx="93">
                  <c:v>1.10.1988</c:v>
                </c:pt>
                <c:pt idx="94">
                  <c:v>1.11.1988</c:v>
                </c:pt>
                <c:pt idx="95">
                  <c:v>1.12.1988</c:v>
                </c:pt>
                <c:pt idx="96">
                  <c:v>1.1.1989</c:v>
                </c:pt>
                <c:pt idx="97">
                  <c:v>1.2.1989</c:v>
                </c:pt>
                <c:pt idx="98">
                  <c:v>1.3.1989</c:v>
                </c:pt>
                <c:pt idx="99">
                  <c:v>1.4.1989</c:v>
                </c:pt>
                <c:pt idx="100">
                  <c:v>1.5.1989</c:v>
                </c:pt>
                <c:pt idx="101">
                  <c:v>1.6.1989</c:v>
                </c:pt>
                <c:pt idx="102">
                  <c:v>1.7.1989</c:v>
                </c:pt>
                <c:pt idx="103">
                  <c:v>1.8.1989</c:v>
                </c:pt>
                <c:pt idx="104">
                  <c:v>1.9.1989</c:v>
                </c:pt>
                <c:pt idx="105">
                  <c:v>1.10.1989</c:v>
                </c:pt>
                <c:pt idx="106">
                  <c:v>1.11.1989</c:v>
                </c:pt>
                <c:pt idx="107">
                  <c:v>1.12.1989</c:v>
                </c:pt>
                <c:pt idx="108">
                  <c:v>1.1.1990</c:v>
                </c:pt>
                <c:pt idx="109">
                  <c:v>1.2.1990</c:v>
                </c:pt>
                <c:pt idx="110">
                  <c:v>1.3.1990</c:v>
                </c:pt>
                <c:pt idx="111">
                  <c:v>1.4.1990</c:v>
                </c:pt>
                <c:pt idx="112">
                  <c:v>1.5.1990</c:v>
                </c:pt>
                <c:pt idx="113">
                  <c:v>1.6.1990</c:v>
                </c:pt>
                <c:pt idx="114">
                  <c:v>1.7.1990</c:v>
                </c:pt>
                <c:pt idx="115">
                  <c:v>1.8.1990</c:v>
                </c:pt>
                <c:pt idx="116">
                  <c:v>1.9.1990</c:v>
                </c:pt>
                <c:pt idx="117">
                  <c:v>1.10.1990</c:v>
                </c:pt>
                <c:pt idx="118">
                  <c:v>1.11.1990</c:v>
                </c:pt>
                <c:pt idx="119">
                  <c:v>1.12.1990</c:v>
                </c:pt>
                <c:pt idx="120">
                  <c:v>1.1.1991</c:v>
                </c:pt>
                <c:pt idx="121">
                  <c:v>1.2.1991</c:v>
                </c:pt>
                <c:pt idx="122">
                  <c:v>1.3.1991</c:v>
                </c:pt>
                <c:pt idx="123">
                  <c:v>1.4.1991</c:v>
                </c:pt>
                <c:pt idx="124">
                  <c:v>1.5.1991</c:v>
                </c:pt>
                <c:pt idx="125">
                  <c:v>1.6.1991</c:v>
                </c:pt>
                <c:pt idx="126">
                  <c:v>1.7.1991</c:v>
                </c:pt>
                <c:pt idx="127">
                  <c:v>1.8.1991</c:v>
                </c:pt>
                <c:pt idx="128">
                  <c:v>1.9.1991</c:v>
                </c:pt>
                <c:pt idx="129">
                  <c:v>1.10.1991</c:v>
                </c:pt>
                <c:pt idx="130">
                  <c:v>1.11.1991</c:v>
                </c:pt>
                <c:pt idx="131">
                  <c:v>1.12.1991</c:v>
                </c:pt>
                <c:pt idx="132">
                  <c:v>1.1.1992</c:v>
                </c:pt>
                <c:pt idx="133">
                  <c:v>1.2.1992</c:v>
                </c:pt>
                <c:pt idx="134">
                  <c:v>1.3.1992</c:v>
                </c:pt>
                <c:pt idx="135">
                  <c:v>1.4.1992</c:v>
                </c:pt>
                <c:pt idx="136">
                  <c:v>1.5.1992</c:v>
                </c:pt>
                <c:pt idx="137">
                  <c:v>1.6.1992</c:v>
                </c:pt>
                <c:pt idx="138">
                  <c:v>1.7.1992</c:v>
                </c:pt>
                <c:pt idx="139">
                  <c:v>1.8.1992</c:v>
                </c:pt>
                <c:pt idx="140">
                  <c:v>1.9.1992</c:v>
                </c:pt>
                <c:pt idx="141">
                  <c:v>1.10.1992</c:v>
                </c:pt>
                <c:pt idx="142">
                  <c:v>1.11.1992</c:v>
                </c:pt>
                <c:pt idx="143">
                  <c:v>1.12.1992</c:v>
                </c:pt>
                <c:pt idx="144">
                  <c:v>1.1.1993</c:v>
                </c:pt>
                <c:pt idx="145">
                  <c:v>1.2.1993</c:v>
                </c:pt>
                <c:pt idx="146">
                  <c:v>1.3.1993</c:v>
                </c:pt>
                <c:pt idx="147">
                  <c:v>1.4.1993</c:v>
                </c:pt>
                <c:pt idx="148">
                  <c:v>1.5.1993</c:v>
                </c:pt>
                <c:pt idx="149">
                  <c:v>1.6.1993</c:v>
                </c:pt>
                <c:pt idx="150">
                  <c:v>1.7.1993</c:v>
                </c:pt>
                <c:pt idx="151">
                  <c:v>1.8.1993</c:v>
                </c:pt>
                <c:pt idx="152">
                  <c:v>1.9.1993</c:v>
                </c:pt>
                <c:pt idx="153">
                  <c:v>1.10.1993</c:v>
                </c:pt>
                <c:pt idx="154">
                  <c:v>1.11.1993</c:v>
                </c:pt>
                <c:pt idx="155">
                  <c:v>1.12.1993</c:v>
                </c:pt>
                <c:pt idx="156">
                  <c:v>1.1.1994</c:v>
                </c:pt>
                <c:pt idx="157">
                  <c:v>1.2.1994</c:v>
                </c:pt>
                <c:pt idx="158">
                  <c:v>1.3.1994</c:v>
                </c:pt>
                <c:pt idx="159">
                  <c:v>1.4.1994</c:v>
                </c:pt>
                <c:pt idx="160">
                  <c:v>1.5.1994</c:v>
                </c:pt>
                <c:pt idx="161">
                  <c:v>1.6.1994</c:v>
                </c:pt>
                <c:pt idx="162">
                  <c:v>1.7.1994</c:v>
                </c:pt>
                <c:pt idx="163">
                  <c:v>1.8.1994</c:v>
                </c:pt>
                <c:pt idx="164">
                  <c:v>1.9.1994</c:v>
                </c:pt>
                <c:pt idx="165">
                  <c:v>1.10.1994</c:v>
                </c:pt>
                <c:pt idx="166">
                  <c:v>1.11.1994</c:v>
                </c:pt>
                <c:pt idx="167">
                  <c:v>1.12.1994</c:v>
                </c:pt>
                <c:pt idx="168">
                  <c:v>1.1.1995</c:v>
                </c:pt>
                <c:pt idx="169">
                  <c:v>1.2.1995</c:v>
                </c:pt>
                <c:pt idx="170">
                  <c:v>1.3.1995</c:v>
                </c:pt>
                <c:pt idx="171">
                  <c:v>1.4.1995</c:v>
                </c:pt>
                <c:pt idx="172">
                  <c:v>1.5.1995</c:v>
                </c:pt>
                <c:pt idx="173">
                  <c:v>1.6.1995</c:v>
                </c:pt>
                <c:pt idx="174">
                  <c:v>1.7.1995</c:v>
                </c:pt>
                <c:pt idx="175">
                  <c:v>1.8.1995</c:v>
                </c:pt>
                <c:pt idx="176">
                  <c:v>1.9.1995</c:v>
                </c:pt>
                <c:pt idx="177">
                  <c:v>1.10.1995</c:v>
                </c:pt>
                <c:pt idx="178">
                  <c:v>1.11.1995</c:v>
                </c:pt>
                <c:pt idx="179">
                  <c:v>1.12.1995</c:v>
                </c:pt>
                <c:pt idx="180">
                  <c:v>1.1.1996</c:v>
                </c:pt>
                <c:pt idx="181">
                  <c:v>1.2.1996</c:v>
                </c:pt>
                <c:pt idx="182">
                  <c:v>1.3.1996</c:v>
                </c:pt>
                <c:pt idx="183">
                  <c:v>1.4.1996</c:v>
                </c:pt>
                <c:pt idx="184">
                  <c:v>1.5.1996</c:v>
                </c:pt>
                <c:pt idx="185">
                  <c:v>1.6.1996</c:v>
                </c:pt>
                <c:pt idx="186">
                  <c:v>1.7.1996</c:v>
                </c:pt>
                <c:pt idx="187">
                  <c:v>1.8.1996</c:v>
                </c:pt>
                <c:pt idx="188">
                  <c:v>1.9.1996</c:v>
                </c:pt>
                <c:pt idx="189">
                  <c:v>1.10.1996</c:v>
                </c:pt>
                <c:pt idx="190">
                  <c:v>1.11.1996</c:v>
                </c:pt>
                <c:pt idx="191">
                  <c:v>1.12.1996</c:v>
                </c:pt>
                <c:pt idx="192">
                  <c:v>1.1.1997</c:v>
                </c:pt>
                <c:pt idx="193">
                  <c:v>1.2.1997</c:v>
                </c:pt>
                <c:pt idx="194">
                  <c:v>1.3.1997</c:v>
                </c:pt>
                <c:pt idx="195">
                  <c:v>1.4.1997</c:v>
                </c:pt>
                <c:pt idx="196">
                  <c:v>1.5.1997</c:v>
                </c:pt>
                <c:pt idx="197">
                  <c:v>1.6.1997</c:v>
                </c:pt>
                <c:pt idx="198">
                  <c:v>1.7.1997</c:v>
                </c:pt>
                <c:pt idx="199">
                  <c:v>1.8.1997</c:v>
                </c:pt>
                <c:pt idx="200">
                  <c:v>1.9.1997</c:v>
                </c:pt>
                <c:pt idx="201">
                  <c:v>1.10.1997</c:v>
                </c:pt>
                <c:pt idx="202">
                  <c:v>1.11.1997</c:v>
                </c:pt>
                <c:pt idx="203">
                  <c:v>1.12.1997</c:v>
                </c:pt>
                <c:pt idx="204">
                  <c:v>1.1.1998</c:v>
                </c:pt>
                <c:pt idx="205">
                  <c:v>1.2.1998</c:v>
                </c:pt>
                <c:pt idx="206">
                  <c:v>1.3.1998</c:v>
                </c:pt>
                <c:pt idx="207">
                  <c:v>1.4.1998</c:v>
                </c:pt>
                <c:pt idx="208">
                  <c:v>1.5.1998</c:v>
                </c:pt>
                <c:pt idx="209">
                  <c:v>1.6.1998</c:v>
                </c:pt>
                <c:pt idx="210">
                  <c:v>1.7.1998</c:v>
                </c:pt>
                <c:pt idx="211">
                  <c:v>1.8.1998</c:v>
                </c:pt>
                <c:pt idx="212">
                  <c:v>1.9.1998</c:v>
                </c:pt>
                <c:pt idx="213">
                  <c:v>1.10.1998</c:v>
                </c:pt>
                <c:pt idx="214">
                  <c:v>1.11.1998</c:v>
                </c:pt>
                <c:pt idx="215">
                  <c:v>1.12.1998</c:v>
                </c:pt>
                <c:pt idx="216">
                  <c:v>1.1.1999</c:v>
                </c:pt>
                <c:pt idx="217">
                  <c:v>1.2.1999</c:v>
                </c:pt>
                <c:pt idx="218">
                  <c:v>1.3.1999</c:v>
                </c:pt>
                <c:pt idx="219">
                  <c:v>1.4.1999</c:v>
                </c:pt>
                <c:pt idx="220">
                  <c:v>1.5.1999</c:v>
                </c:pt>
                <c:pt idx="221">
                  <c:v>1.6.1999</c:v>
                </c:pt>
                <c:pt idx="222">
                  <c:v>1.7.1999</c:v>
                </c:pt>
                <c:pt idx="223">
                  <c:v>1.8.1999</c:v>
                </c:pt>
                <c:pt idx="224">
                  <c:v>1.9.1999</c:v>
                </c:pt>
                <c:pt idx="225">
                  <c:v>1.10.1999</c:v>
                </c:pt>
                <c:pt idx="226">
                  <c:v>1.11.1999</c:v>
                </c:pt>
                <c:pt idx="227">
                  <c:v>1.12.1999</c:v>
                </c:pt>
                <c:pt idx="228">
                  <c:v>1.1.2000</c:v>
                </c:pt>
                <c:pt idx="229">
                  <c:v>1.2.2000</c:v>
                </c:pt>
                <c:pt idx="230">
                  <c:v>1.3.2000</c:v>
                </c:pt>
                <c:pt idx="231">
                  <c:v>1.4.2000</c:v>
                </c:pt>
                <c:pt idx="232">
                  <c:v>1.5.2000</c:v>
                </c:pt>
                <c:pt idx="233">
                  <c:v>1.6.2000</c:v>
                </c:pt>
                <c:pt idx="234">
                  <c:v>1.7.2000</c:v>
                </c:pt>
                <c:pt idx="235">
                  <c:v>1.8.2000</c:v>
                </c:pt>
                <c:pt idx="236">
                  <c:v>1.9.2000</c:v>
                </c:pt>
                <c:pt idx="237">
                  <c:v>1.10.2000</c:v>
                </c:pt>
                <c:pt idx="238">
                  <c:v>1.11.2000</c:v>
                </c:pt>
                <c:pt idx="239">
                  <c:v>1.12.2000</c:v>
                </c:pt>
                <c:pt idx="240">
                  <c:v>1.1.2001</c:v>
                </c:pt>
                <c:pt idx="241">
                  <c:v>1.2.2001</c:v>
                </c:pt>
                <c:pt idx="242">
                  <c:v>1.3.2001</c:v>
                </c:pt>
                <c:pt idx="243">
                  <c:v>1.4.2001</c:v>
                </c:pt>
                <c:pt idx="244">
                  <c:v>1.5.2001</c:v>
                </c:pt>
                <c:pt idx="245">
                  <c:v>1.6.2001</c:v>
                </c:pt>
                <c:pt idx="246">
                  <c:v>1.7.2001</c:v>
                </c:pt>
                <c:pt idx="247">
                  <c:v>1.8.2001</c:v>
                </c:pt>
                <c:pt idx="248">
                  <c:v>1.9.2001</c:v>
                </c:pt>
                <c:pt idx="249">
                  <c:v>1.10.2001</c:v>
                </c:pt>
                <c:pt idx="250">
                  <c:v>1.11.2001</c:v>
                </c:pt>
                <c:pt idx="251">
                  <c:v>1.12.2001</c:v>
                </c:pt>
                <c:pt idx="252">
                  <c:v>1.1.2002</c:v>
                </c:pt>
                <c:pt idx="253">
                  <c:v>1.2.2002</c:v>
                </c:pt>
                <c:pt idx="254">
                  <c:v>1.3.2002</c:v>
                </c:pt>
                <c:pt idx="255">
                  <c:v>1.4.2002</c:v>
                </c:pt>
                <c:pt idx="256">
                  <c:v>1.5.2002</c:v>
                </c:pt>
                <c:pt idx="257">
                  <c:v>1.6.2002</c:v>
                </c:pt>
                <c:pt idx="258">
                  <c:v>1.7.2002</c:v>
                </c:pt>
                <c:pt idx="259">
                  <c:v>1.8.2002</c:v>
                </c:pt>
                <c:pt idx="260">
                  <c:v>1.9.2002</c:v>
                </c:pt>
                <c:pt idx="261">
                  <c:v>1.10.2002</c:v>
                </c:pt>
                <c:pt idx="262">
                  <c:v>1.11.2002</c:v>
                </c:pt>
                <c:pt idx="263">
                  <c:v>1.12.2002</c:v>
                </c:pt>
                <c:pt idx="264">
                  <c:v>1.1.2003</c:v>
                </c:pt>
                <c:pt idx="265">
                  <c:v>1.2.2003</c:v>
                </c:pt>
                <c:pt idx="266">
                  <c:v>1.3.2003</c:v>
                </c:pt>
                <c:pt idx="267">
                  <c:v>1.4.2003</c:v>
                </c:pt>
                <c:pt idx="268">
                  <c:v>1.5.2003</c:v>
                </c:pt>
                <c:pt idx="269">
                  <c:v>1.6.2003</c:v>
                </c:pt>
                <c:pt idx="270">
                  <c:v>1.7.2003</c:v>
                </c:pt>
                <c:pt idx="271">
                  <c:v>1.8.2003</c:v>
                </c:pt>
                <c:pt idx="272">
                  <c:v>1.9.2003</c:v>
                </c:pt>
                <c:pt idx="273">
                  <c:v>1.10.2003</c:v>
                </c:pt>
                <c:pt idx="274">
                  <c:v>1.11.2003</c:v>
                </c:pt>
                <c:pt idx="275">
                  <c:v>1.12.2003</c:v>
                </c:pt>
                <c:pt idx="276">
                  <c:v>1.1.2004</c:v>
                </c:pt>
                <c:pt idx="277">
                  <c:v>1.2.2004</c:v>
                </c:pt>
                <c:pt idx="278">
                  <c:v>1.3.2004</c:v>
                </c:pt>
                <c:pt idx="279">
                  <c:v>1.4.2004</c:v>
                </c:pt>
                <c:pt idx="280">
                  <c:v>1.5.2004</c:v>
                </c:pt>
                <c:pt idx="281">
                  <c:v>1.6.2004</c:v>
                </c:pt>
                <c:pt idx="282">
                  <c:v>1.7.2004</c:v>
                </c:pt>
                <c:pt idx="283">
                  <c:v>1.8.2004</c:v>
                </c:pt>
                <c:pt idx="284">
                  <c:v>1.9.2004</c:v>
                </c:pt>
                <c:pt idx="285">
                  <c:v>1.10.2004</c:v>
                </c:pt>
                <c:pt idx="286">
                  <c:v>1.11.2004</c:v>
                </c:pt>
                <c:pt idx="287">
                  <c:v>1.12.2004</c:v>
                </c:pt>
                <c:pt idx="288">
                  <c:v>1.1.2005</c:v>
                </c:pt>
                <c:pt idx="289">
                  <c:v>1.2.2005</c:v>
                </c:pt>
                <c:pt idx="290">
                  <c:v>1.3.2005</c:v>
                </c:pt>
                <c:pt idx="291">
                  <c:v>1.4.2005</c:v>
                </c:pt>
                <c:pt idx="292">
                  <c:v>1.5.2005</c:v>
                </c:pt>
                <c:pt idx="293">
                  <c:v>1.6.2005</c:v>
                </c:pt>
                <c:pt idx="294">
                  <c:v>1.7.2005</c:v>
                </c:pt>
                <c:pt idx="295">
                  <c:v>1.8.2005</c:v>
                </c:pt>
                <c:pt idx="296">
                  <c:v>1.9.2005</c:v>
                </c:pt>
                <c:pt idx="297">
                  <c:v>1.10.2005</c:v>
                </c:pt>
                <c:pt idx="298">
                  <c:v>1.11.2005</c:v>
                </c:pt>
                <c:pt idx="299">
                  <c:v>1.12.2005</c:v>
                </c:pt>
                <c:pt idx="300">
                  <c:v>1.1.2006</c:v>
                </c:pt>
                <c:pt idx="301">
                  <c:v>1.2.2006</c:v>
                </c:pt>
                <c:pt idx="302">
                  <c:v>1.3.2006</c:v>
                </c:pt>
                <c:pt idx="303">
                  <c:v>1.4.2006</c:v>
                </c:pt>
                <c:pt idx="304">
                  <c:v>1.5.2006</c:v>
                </c:pt>
                <c:pt idx="305">
                  <c:v>1.6.2006</c:v>
                </c:pt>
                <c:pt idx="306">
                  <c:v>1.7.2006</c:v>
                </c:pt>
                <c:pt idx="307">
                  <c:v>1.8.2006</c:v>
                </c:pt>
                <c:pt idx="308">
                  <c:v>1.9.2006</c:v>
                </c:pt>
                <c:pt idx="309">
                  <c:v>1.10.2006</c:v>
                </c:pt>
                <c:pt idx="310">
                  <c:v>1.11.2006</c:v>
                </c:pt>
                <c:pt idx="311">
                  <c:v>1.12.2006</c:v>
                </c:pt>
                <c:pt idx="312">
                  <c:v>1.1.2007</c:v>
                </c:pt>
                <c:pt idx="313">
                  <c:v>1.2.2007</c:v>
                </c:pt>
                <c:pt idx="314">
                  <c:v>1.3.2007</c:v>
                </c:pt>
                <c:pt idx="315">
                  <c:v>1.4.2007</c:v>
                </c:pt>
                <c:pt idx="316">
                  <c:v>1.5.2007</c:v>
                </c:pt>
                <c:pt idx="317">
                  <c:v>1.6.2007</c:v>
                </c:pt>
                <c:pt idx="318">
                  <c:v>1.7.2007</c:v>
                </c:pt>
                <c:pt idx="319">
                  <c:v>1.8.2007</c:v>
                </c:pt>
                <c:pt idx="320">
                  <c:v>1.9.2007</c:v>
                </c:pt>
                <c:pt idx="321">
                  <c:v>1.10.2007</c:v>
                </c:pt>
                <c:pt idx="322">
                  <c:v>1.11.2007</c:v>
                </c:pt>
                <c:pt idx="323">
                  <c:v>1.12.2007</c:v>
                </c:pt>
                <c:pt idx="324">
                  <c:v>1.1.2008</c:v>
                </c:pt>
                <c:pt idx="325">
                  <c:v>1.2.2008</c:v>
                </c:pt>
                <c:pt idx="326">
                  <c:v>1.3.2008</c:v>
                </c:pt>
                <c:pt idx="327">
                  <c:v>1.4.2008</c:v>
                </c:pt>
                <c:pt idx="328">
                  <c:v>1.5.2008</c:v>
                </c:pt>
                <c:pt idx="329">
                  <c:v>1.6.2008</c:v>
                </c:pt>
                <c:pt idx="330">
                  <c:v>1.7.2008</c:v>
                </c:pt>
                <c:pt idx="331">
                  <c:v>1.8.2008</c:v>
                </c:pt>
                <c:pt idx="332">
                  <c:v>1.9.2008</c:v>
                </c:pt>
                <c:pt idx="333">
                  <c:v>1.10.2008</c:v>
                </c:pt>
                <c:pt idx="334">
                  <c:v>1.11.2008</c:v>
                </c:pt>
                <c:pt idx="335">
                  <c:v>1.12.2008</c:v>
                </c:pt>
                <c:pt idx="336">
                  <c:v>1.1.2009</c:v>
                </c:pt>
                <c:pt idx="337">
                  <c:v>1.2.2009</c:v>
                </c:pt>
                <c:pt idx="338">
                  <c:v>1.3.2009</c:v>
                </c:pt>
                <c:pt idx="339">
                  <c:v>1.4.2009</c:v>
                </c:pt>
                <c:pt idx="340">
                  <c:v>1.5.2009</c:v>
                </c:pt>
                <c:pt idx="341">
                  <c:v>1.6.2009</c:v>
                </c:pt>
                <c:pt idx="342">
                  <c:v>1.7.2009</c:v>
                </c:pt>
                <c:pt idx="343">
                  <c:v>1.8.2009</c:v>
                </c:pt>
                <c:pt idx="344">
                  <c:v>1.9.2009</c:v>
                </c:pt>
                <c:pt idx="345">
                  <c:v>1.10.2009</c:v>
                </c:pt>
                <c:pt idx="346">
                  <c:v>1.11.2009</c:v>
                </c:pt>
                <c:pt idx="347">
                  <c:v>1.12.2009</c:v>
                </c:pt>
                <c:pt idx="348">
                  <c:v>1.1.2010</c:v>
                </c:pt>
                <c:pt idx="349">
                  <c:v>1.2.2010</c:v>
                </c:pt>
                <c:pt idx="350">
                  <c:v>1.3.2010</c:v>
                </c:pt>
                <c:pt idx="351">
                  <c:v>1.4.2010</c:v>
                </c:pt>
                <c:pt idx="352">
                  <c:v>1.5.2010</c:v>
                </c:pt>
                <c:pt idx="353">
                  <c:v>1.6.2010</c:v>
                </c:pt>
                <c:pt idx="354">
                  <c:v>1.7.2010</c:v>
                </c:pt>
                <c:pt idx="355">
                  <c:v>1.8.2010</c:v>
                </c:pt>
                <c:pt idx="356">
                  <c:v>1.9.2010</c:v>
                </c:pt>
                <c:pt idx="357">
                  <c:v>1.10.2010</c:v>
                </c:pt>
                <c:pt idx="358">
                  <c:v>1.11.2010</c:v>
                </c:pt>
                <c:pt idx="359">
                  <c:v>1.12.2010</c:v>
                </c:pt>
                <c:pt idx="360">
                  <c:v>1.1.2011</c:v>
                </c:pt>
                <c:pt idx="361">
                  <c:v>1.2.2011</c:v>
                </c:pt>
                <c:pt idx="362">
                  <c:v>1.3.2011</c:v>
                </c:pt>
                <c:pt idx="363">
                  <c:v>1.4.2011</c:v>
                </c:pt>
                <c:pt idx="364">
                  <c:v>1.5.2011</c:v>
                </c:pt>
                <c:pt idx="365">
                  <c:v>1.6.2011</c:v>
                </c:pt>
                <c:pt idx="366">
                  <c:v>1.7.2011</c:v>
                </c:pt>
                <c:pt idx="367">
                  <c:v>1.8.2011</c:v>
                </c:pt>
                <c:pt idx="368">
                  <c:v>1.9.2011</c:v>
                </c:pt>
                <c:pt idx="369">
                  <c:v>1.10.2011</c:v>
                </c:pt>
                <c:pt idx="370">
                  <c:v>1.11.2011</c:v>
                </c:pt>
                <c:pt idx="371">
                  <c:v>1.12.2011</c:v>
                </c:pt>
                <c:pt idx="372">
                  <c:v>1.1.2012</c:v>
                </c:pt>
                <c:pt idx="373">
                  <c:v>1.2.2012</c:v>
                </c:pt>
                <c:pt idx="374">
                  <c:v>1.3.2012</c:v>
                </c:pt>
                <c:pt idx="375">
                  <c:v>1.4.2012</c:v>
                </c:pt>
                <c:pt idx="376">
                  <c:v>1.5.2012</c:v>
                </c:pt>
                <c:pt idx="377">
                  <c:v>1.6.2012</c:v>
                </c:pt>
                <c:pt idx="378">
                  <c:v>1.7.2012</c:v>
                </c:pt>
                <c:pt idx="379">
                  <c:v>1.8.2012</c:v>
                </c:pt>
                <c:pt idx="380">
                  <c:v>1.9.2012</c:v>
                </c:pt>
                <c:pt idx="381">
                  <c:v>1.10.2012</c:v>
                </c:pt>
                <c:pt idx="382">
                  <c:v>1.11.2012</c:v>
                </c:pt>
                <c:pt idx="383">
                  <c:v>1.12.2012</c:v>
                </c:pt>
                <c:pt idx="384">
                  <c:v>1.1.2013</c:v>
                </c:pt>
                <c:pt idx="385">
                  <c:v>1.2.2013</c:v>
                </c:pt>
                <c:pt idx="386">
                  <c:v>1.3.2013</c:v>
                </c:pt>
                <c:pt idx="387">
                  <c:v>1.4.2013</c:v>
                </c:pt>
                <c:pt idx="388">
                  <c:v>1.5.2013</c:v>
                </c:pt>
                <c:pt idx="389">
                  <c:v>1.6.2013</c:v>
                </c:pt>
                <c:pt idx="390">
                  <c:v>1.7.2013</c:v>
                </c:pt>
                <c:pt idx="391">
                  <c:v>1.8.2013</c:v>
                </c:pt>
                <c:pt idx="392">
                  <c:v>1.9.2013</c:v>
                </c:pt>
                <c:pt idx="393">
                  <c:v>1.10.2013</c:v>
                </c:pt>
                <c:pt idx="394">
                  <c:v>1.11.2013</c:v>
                </c:pt>
                <c:pt idx="395">
                  <c:v>1.12.2013</c:v>
                </c:pt>
                <c:pt idx="396">
                  <c:v>1.1.2014</c:v>
                </c:pt>
                <c:pt idx="397">
                  <c:v>1.2.2014</c:v>
                </c:pt>
                <c:pt idx="398">
                  <c:v>1.3.2014</c:v>
                </c:pt>
                <c:pt idx="399">
                  <c:v>1.4.2014</c:v>
                </c:pt>
                <c:pt idx="400">
                  <c:v>1.5.2014</c:v>
                </c:pt>
                <c:pt idx="401">
                  <c:v>1.6.2014</c:v>
                </c:pt>
                <c:pt idx="402">
                  <c:v>1.7.2014</c:v>
                </c:pt>
                <c:pt idx="403">
                  <c:v>1.8.2014</c:v>
                </c:pt>
                <c:pt idx="404">
                  <c:v>1.9.2014</c:v>
                </c:pt>
                <c:pt idx="405">
                  <c:v>1.10.2014</c:v>
                </c:pt>
                <c:pt idx="406">
                  <c:v>1.11.2014</c:v>
                </c:pt>
                <c:pt idx="407">
                  <c:v>1.12.2014</c:v>
                </c:pt>
                <c:pt idx="408">
                  <c:v>1.1.2015</c:v>
                </c:pt>
                <c:pt idx="409">
                  <c:v>1.2.2015</c:v>
                </c:pt>
                <c:pt idx="410">
                  <c:v>1.3.2015</c:v>
                </c:pt>
                <c:pt idx="411">
                  <c:v>1.4.2015</c:v>
                </c:pt>
                <c:pt idx="412">
                  <c:v>1.5.2015</c:v>
                </c:pt>
                <c:pt idx="413">
                  <c:v>1.6.2015</c:v>
                </c:pt>
                <c:pt idx="414">
                  <c:v>1.7.2015</c:v>
                </c:pt>
                <c:pt idx="415">
                  <c:v>1.8.2015</c:v>
                </c:pt>
                <c:pt idx="416">
                  <c:v>1.9.2015</c:v>
                </c:pt>
                <c:pt idx="417">
                  <c:v>1.10.2015</c:v>
                </c:pt>
                <c:pt idx="418">
                  <c:v>1.11.2015</c:v>
                </c:pt>
                <c:pt idx="419">
                  <c:v>1.12.2015</c:v>
                </c:pt>
              </c:strCache>
            </c:strRef>
          </c:cat>
          <c:val>
            <c:numRef>
              <c:f>List2!$B$3:$B$422</c:f>
              <c:numCache>
                <c:formatCode>General</c:formatCode>
                <c:ptCount val="420"/>
                <c:pt idx="0">
                  <c:v>34</c:v>
                </c:pt>
                <c:pt idx="1">
                  <c:v>32</c:v>
                </c:pt>
                <c:pt idx="2">
                  <c:v>23</c:v>
                </c:pt>
                <c:pt idx="3">
                  <c:v>48</c:v>
                </c:pt>
                <c:pt idx="4">
                  <c:v>43</c:v>
                </c:pt>
                <c:pt idx="5">
                  <c:v>50</c:v>
                </c:pt>
                <c:pt idx="6">
                  <c:v>42</c:v>
                </c:pt>
                <c:pt idx="7">
                  <c:v>26</c:v>
                </c:pt>
                <c:pt idx="8">
                  <c:v>31</c:v>
                </c:pt>
                <c:pt idx="9">
                  <c:v>16</c:v>
                </c:pt>
                <c:pt idx="10">
                  <c:v>13</c:v>
                </c:pt>
                <c:pt idx="11">
                  <c:v>13</c:v>
                </c:pt>
                <c:pt idx="12">
                  <c:v>16</c:v>
                </c:pt>
                <c:pt idx="13">
                  <c:v>25</c:v>
                </c:pt>
                <c:pt idx="14">
                  <c:v>36</c:v>
                </c:pt>
                <c:pt idx="15">
                  <c:v>43</c:v>
                </c:pt>
                <c:pt idx="16">
                  <c:v>37</c:v>
                </c:pt>
                <c:pt idx="17">
                  <c:v>45</c:v>
                </c:pt>
                <c:pt idx="18">
                  <c:v>42</c:v>
                </c:pt>
                <c:pt idx="19">
                  <c:v>45</c:v>
                </c:pt>
                <c:pt idx="20">
                  <c:v>55</c:v>
                </c:pt>
                <c:pt idx="21">
                  <c:v>57</c:v>
                </c:pt>
                <c:pt idx="22">
                  <c:v>62</c:v>
                </c:pt>
                <c:pt idx="23">
                  <c:v>66</c:v>
                </c:pt>
                <c:pt idx="24">
                  <c:v>52</c:v>
                </c:pt>
                <c:pt idx="25">
                  <c:v>56</c:v>
                </c:pt>
                <c:pt idx="26">
                  <c:v>53</c:v>
                </c:pt>
                <c:pt idx="27">
                  <c:v>46</c:v>
                </c:pt>
                <c:pt idx="28">
                  <c:v>39</c:v>
                </c:pt>
                <c:pt idx="29">
                  <c:v>51</c:v>
                </c:pt>
                <c:pt idx="30">
                  <c:v>65</c:v>
                </c:pt>
                <c:pt idx="31">
                  <c:v>59</c:v>
                </c:pt>
                <c:pt idx="32">
                  <c:v>67</c:v>
                </c:pt>
                <c:pt idx="33">
                  <c:v>70</c:v>
                </c:pt>
                <c:pt idx="34">
                  <c:v>76</c:v>
                </c:pt>
                <c:pt idx="35">
                  <c:v>79</c:v>
                </c:pt>
                <c:pt idx="36">
                  <c:v>81</c:v>
                </c:pt>
                <c:pt idx="37">
                  <c:v>77</c:v>
                </c:pt>
                <c:pt idx="38">
                  <c:v>81</c:v>
                </c:pt>
                <c:pt idx="39">
                  <c:v>70</c:v>
                </c:pt>
                <c:pt idx="40">
                  <c:v>59</c:v>
                </c:pt>
                <c:pt idx="41">
                  <c:v>60</c:v>
                </c:pt>
                <c:pt idx="42">
                  <c:v>60</c:v>
                </c:pt>
                <c:pt idx="43">
                  <c:v>58</c:v>
                </c:pt>
                <c:pt idx="44">
                  <c:v>57</c:v>
                </c:pt>
                <c:pt idx="45">
                  <c:v>50</c:v>
                </c:pt>
                <c:pt idx="46">
                  <c:v>60</c:v>
                </c:pt>
                <c:pt idx="47">
                  <c:v>65</c:v>
                </c:pt>
                <c:pt idx="48">
                  <c:v>79</c:v>
                </c:pt>
                <c:pt idx="49">
                  <c:v>63</c:v>
                </c:pt>
                <c:pt idx="50">
                  <c:v>53</c:v>
                </c:pt>
                <c:pt idx="51">
                  <c:v>53</c:v>
                </c:pt>
                <c:pt idx="52">
                  <c:v>49</c:v>
                </c:pt>
                <c:pt idx="53">
                  <c:v>38</c:v>
                </c:pt>
                <c:pt idx="54">
                  <c:v>43</c:v>
                </c:pt>
                <c:pt idx="55">
                  <c:v>26</c:v>
                </c:pt>
                <c:pt idx="56">
                  <c:v>32</c:v>
                </c:pt>
                <c:pt idx="57">
                  <c:v>46</c:v>
                </c:pt>
                <c:pt idx="58">
                  <c:v>52</c:v>
                </c:pt>
                <c:pt idx="59">
                  <c:v>35</c:v>
                </c:pt>
                <c:pt idx="60">
                  <c:v>30</c:v>
                </c:pt>
                <c:pt idx="61">
                  <c:v>46</c:v>
                </c:pt>
                <c:pt idx="62">
                  <c:v>50</c:v>
                </c:pt>
                <c:pt idx="63">
                  <c:v>46</c:v>
                </c:pt>
                <c:pt idx="64">
                  <c:v>47</c:v>
                </c:pt>
                <c:pt idx="65">
                  <c:v>23</c:v>
                </c:pt>
                <c:pt idx="66">
                  <c:v>40</c:v>
                </c:pt>
                <c:pt idx="67">
                  <c:v>37</c:v>
                </c:pt>
                <c:pt idx="68">
                  <c:v>36</c:v>
                </c:pt>
                <c:pt idx="69">
                  <c:v>45</c:v>
                </c:pt>
                <c:pt idx="70">
                  <c:v>48</c:v>
                </c:pt>
                <c:pt idx="71">
                  <c:v>59</c:v>
                </c:pt>
                <c:pt idx="72">
                  <c:v>35</c:v>
                </c:pt>
                <c:pt idx="73">
                  <c:v>21</c:v>
                </c:pt>
                <c:pt idx="74">
                  <c:v>39</c:v>
                </c:pt>
                <c:pt idx="75">
                  <c:v>24</c:v>
                </c:pt>
                <c:pt idx="76">
                  <c:v>20</c:v>
                </c:pt>
                <c:pt idx="77">
                  <c:v>12</c:v>
                </c:pt>
                <c:pt idx="78">
                  <c:v>17</c:v>
                </c:pt>
                <c:pt idx="79">
                  <c:v>25</c:v>
                </c:pt>
                <c:pt idx="80">
                  <c:v>31</c:v>
                </c:pt>
                <c:pt idx="81">
                  <c:v>32</c:v>
                </c:pt>
                <c:pt idx="82">
                  <c:v>35</c:v>
                </c:pt>
                <c:pt idx="83">
                  <c:v>35</c:v>
                </c:pt>
                <c:pt idx="84">
                  <c:v>32</c:v>
                </c:pt>
                <c:pt idx="85">
                  <c:v>27</c:v>
                </c:pt>
                <c:pt idx="86">
                  <c:v>27</c:v>
                </c:pt>
                <c:pt idx="87">
                  <c:v>31</c:v>
                </c:pt>
                <c:pt idx="88">
                  <c:v>48</c:v>
                </c:pt>
                <c:pt idx="89">
                  <c:v>43</c:v>
                </c:pt>
                <c:pt idx="90">
                  <c:v>47</c:v>
                </c:pt>
                <c:pt idx="91">
                  <c:v>49</c:v>
                </c:pt>
                <c:pt idx="92">
                  <c:v>37</c:v>
                </c:pt>
                <c:pt idx="93">
                  <c:v>46</c:v>
                </c:pt>
                <c:pt idx="94">
                  <c:v>52</c:v>
                </c:pt>
                <c:pt idx="95">
                  <c:v>27</c:v>
                </c:pt>
                <c:pt idx="96">
                  <c:v>33</c:v>
                </c:pt>
                <c:pt idx="97">
                  <c:v>55</c:v>
                </c:pt>
                <c:pt idx="98">
                  <c:v>63</c:v>
                </c:pt>
                <c:pt idx="99">
                  <c:v>72</c:v>
                </c:pt>
                <c:pt idx="100">
                  <c:v>50</c:v>
                </c:pt>
                <c:pt idx="101">
                  <c:v>55</c:v>
                </c:pt>
                <c:pt idx="102">
                  <c:v>58</c:v>
                </c:pt>
                <c:pt idx="103">
                  <c:v>61</c:v>
                </c:pt>
                <c:pt idx="104">
                  <c:v>54</c:v>
                </c:pt>
                <c:pt idx="105">
                  <c:v>55</c:v>
                </c:pt>
                <c:pt idx="106">
                  <c:v>59</c:v>
                </c:pt>
                <c:pt idx="107">
                  <c:v>60</c:v>
                </c:pt>
                <c:pt idx="108">
                  <c:v>67</c:v>
                </c:pt>
                <c:pt idx="109">
                  <c:v>68</c:v>
                </c:pt>
                <c:pt idx="110">
                  <c:v>69</c:v>
                </c:pt>
                <c:pt idx="111">
                  <c:v>78</c:v>
                </c:pt>
                <c:pt idx="112">
                  <c:v>66</c:v>
                </c:pt>
                <c:pt idx="113">
                  <c:v>66</c:v>
                </c:pt>
                <c:pt idx="114">
                  <c:v>64</c:v>
                </c:pt>
                <c:pt idx="115">
                  <c:v>76</c:v>
                </c:pt>
                <c:pt idx="116">
                  <c:v>75</c:v>
                </c:pt>
                <c:pt idx="117">
                  <c:v>72</c:v>
                </c:pt>
                <c:pt idx="118">
                  <c:v>68</c:v>
                </c:pt>
                <c:pt idx="119">
                  <c:v>62</c:v>
                </c:pt>
                <c:pt idx="120">
                  <c:v>65</c:v>
                </c:pt>
                <c:pt idx="121">
                  <c:v>82</c:v>
                </c:pt>
                <c:pt idx="122">
                  <c:v>84</c:v>
                </c:pt>
                <c:pt idx="123">
                  <c:v>85</c:v>
                </c:pt>
                <c:pt idx="124">
                  <c:v>68</c:v>
                </c:pt>
                <c:pt idx="125">
                  <c:v>67</c:v>
                </c:pt>
                <c:pt idx="126">
                  <c:v>62</c:v>
                </c:pt>
                <c:pt idx="127">
                  <c:v>53</c:v>
                </c:pt>
                <c:pt idx="128">
                  <c:v>69</c:v>
                </c:pt>
                <c:pt idx="129">
                  <c:v>77</c:v>
                </c:pt>
                <c:pt idx="130">
                  <c:v>72</c:v>
                </c:pt>
                <c:pt idx="131">
                  <c:v>67</c:v>
                </c:pt>
                <c:pt idx="132">
                  <c:v>46</c:v>
                </c:pt>
                <c:pt idx="133">
                  <c:v>52</c:v>
                </c:pt>
                <c:pt idx="134">
                  <c:v>59</c:v>
                </c:pt>
                <c:pt idx="135">
                  <c:v>43</c:v>
                </c:pt>
                <c:pt idx="136">
                  <c:v>61</c:v>
                </c:pt>
                <c:pt idx="137">
                  <c:v>64</c:v>
                </c:pt>
                <c:pt idx="138">
                  <c:v>66</c:v>
                </c:pt>
                <c:pt idx="139">
                  <c:v>78</c:v>
                </c:pt>
                <c:pt idx="140">
                  <c:v>83</c:v>
                </c:pt>
                <c:pt idx="141">
                  <c:v>82</c:v>
                </c:pt>
                <c:pt idx="142">
                  <c:v>76</c:v>
                </c:pt>
                <c:pt idx="143">
                  <c:v>65</c:v>
                </c:pt>
                <c:pt idx="144">
                  <c:v>71</c:v>
                </c:pt>
                <c:pt idx="145">
                  <c:v>76</c:v>
                </c:pt>
                <c:pt idx="146">
                  <c:v>73</c:v>
                </c:pt>
                <c:pt idx="147">
                  <c:v>70</c:v>
                </c:pt>
                <c:pt idx="148">
                  <c:v>82</c:v>
                </c:pt>
                <c:pt idx="149">
                  <c:v>80</c:v>
                </c:pt>
                <c:pt idx="150">
                  <c:v>69</c:v>
                </c:pt>
                <c:pt idx="151">
                  <c:v>72</c:v>
                </c:pt>
                <c:pt idx="152">
                  <c:v>69</c:v>
                </c:pt>
                <c:pt idx="153">
                  <c:v>69</c:v>
                </c:pt>
                <c:pt idx="154">
                  <c:v>62</c:v>
                </c:pt>
                <c:pt idx="155">
                  <c:v>54</c:v>
                </c:pt>
                <c:pt idx="156">
                  <c:v>34</c:v>
                </c:pt>
                <c:pt idx="157">
                  <c:v>47</c:v>
                </c:pt>
                <c:pt idx="158">
                  <c:v>47</c:v>
                </c:pt>
                <c:pt idx="159">
                  <c:v>36</c:v>
                </c:pt>
                <c:pt idx="160">
                  <c:v>47</c:v>
                </c:pt>
                <c:pt idx="161">
                  <c:v>53</c:v>
                </c:pt>
                <c:pt idx="162">
                  <c:v>74</c:v>
                </c:pt>
                <c:pt idx="163">
                  <c:v>77</c:v>
                </c:pt>
                <c:pt idx="164">
                  <c:v>66</c:v>
                </c:pt>
                <c:pt idx="165">
                  <c:v>63</c:v>
                </c:pt>
                <c:pt idx="166">
                  <c:v>67</c:v>
                </c:pt>
                <c:pt idx="167">
                  <c:v>62</c:v>
                </c:pt>
                <c:pt idx="168">
                  <c:v>56</c:v>
                </c:pt>
                <c:pt idx="169">
                  <c:v>42</c:v>
                </c:pt>
                <c:pt idx="170">
                  <c:v>56</c:v>
                </c:pt>
                <c:pt idx="171">
                  <c:v>52</c:v>
                </c:pt>
                <c:pt idx="172">
                  <c:v>37</c:v>
                </c:pt>
                <c:pt idx="173">
                  <c:v>24</c:v>
                </c:pt>
                <c:pt idx="174">
                  <c:v>35</c:v>
                </c:pt>
                <c:pt idx="175">
                  <c:v>54</c:v>
                </c:pt>
                <c:pt idx="176">
                  <c:v>30</c:v>
                </c:pt>
                <c:pt idx="177">
                  <c:v>31</c:v>
                </c:pt>
                <c:pt idx="178">
                  <c:v>34</c:v>
                </c:pt>
                <c:pt idx="179">
                  <c:v>42</c:v>
                </c:pt>
                <c:pt idx="180">
                  <c:v>48</c:v>
                </c:pt>
                <c:pt idx="181">
                  <c:v>67</c:v>
                </c:pt>
                <c:pt idx="182">
                  <c:v>68</c:v>
                </c:pt>
                <c:pt idx="183">
                  <c:v>34</c:v>
                </c:pt>
                <c:pt idx="184">
                  <c:v>18</c:v>
                </c:pt>
                <c:pt idx="185">
                  <c:v>28</c:v>
                </c:pt>
                <c:pt idx="186">
                  <c:v>27</c:v>
                </c:pt>
                <c:pt idx="187">
                  <c:v>32</c:v>
                </c:pt>
                <c:pt idx="188">
                  <c:v>28</c:v>
                </c:pt>
                <c:pt idx="189">
                  <c:v>26</c:v>
                </c:pt>
                <c:pt idx="190">
                  <c:v>24</c:v>
                </c:pt>
                <c:pt idx="191">
                  <c:v>38</c:v>
                </c:pt>
                <c:pt idx="192">
                  <c:v>57</c:v>
                </c:pt>
                <c:pt idx="193">
                  <c:v>37</c:v>
                </c:pt>
                <c:pt idx="194">
                  <c:v>41</c:v>
                </c:pt>
                <c:pt idx="195">
                  <c:v>49</c:v>
                </c:pt>
                <c:pt idx="196">
                  <c:v>47</c:v>
                </c:pt>
                <c:pt idx="197">
                  <c:v>52</c:v>
                </c:pt>
                <c:pt idx="198">
                  <c:v>20</c:v>
                </c:pt>
                <c:pt idx="199">
                  <c:v>23</c:v>
                </c:pt>
                <c:pt idx="200">
                  <c:v>33</c:v>
                </c:pt>
                <c:pt idx="201">
                  <c:v>39</c:v>
                </c:pt>
                <c:pt idx="202">
                  <c:v>40</c:v>
                </c:pt>
                <c:pt idx="203">
                  <c:v>33</c:v>
                </c:pt>
                <c:pt idx="204">
                  <c:v>44</c:v>
                </c:pt>
                <c:pt idx="205">
                  <c:v>59</c:v>
                </c:pt>
                <c:pt idx="206">
                  <c:v>63</c:v>
                </c:pt>
                <c:pt idx="207">
                  <c:v>71</c:v>
                </c:pt>
                <c:pt idx="208">
                  <c:v>78</c:v>
                </c:pt>
                <c:pt idx="209">
                  <c:v>71</c:v>
                </c:pt>
                <c:pt idx="210">
                  <c:v>59</c:v>
                </c:pt>
                <c:pt idx="211">
                  <c:v>62</c:v>
                </c:pt>
                <c:pt idx="212">
                  <c:v>43</c:v>
                </c:pt>
                <c:pt idx="213">
                  <c:v>30</c:v>
                </c:pt>
                <c:pt idx="214">
                  <c:v>17</c:v>
                </c:pt>
                <c:pt idx="215">
                  <c:v>29</c:v>
                </c:pt>
                <c:pt idx="216">
                  <c:v>36</c:v>
                </c:pt>
                <c:pt idx="217">
                  <c:v>32</c:v>
                </c:pt>
                <c:pt idx="218">
                  <c:v>23</c:v>
                </c:pt>
                <c:pt idx="219">
                  <c:v>48</c:v>
                </c:pt>
                <c:pt idx="220">
                  <c:v>51</c:v>
                </c:pt>
                <c:pt idx="221">
                  <c:v>45</c:v>
                </c:pt>
                <c:pt idx="222">
                  <c:v>38</c:v>
                </c:pt>
                <c:pt idx="223">
                  <c:v>55</c:v>
                </c:pt>
                <c:pt idx="224">
                  <c:v>62</c:v>
                </c:pt>
                <c:pt idx="225">
                  <c:v>62</c:v>
                </c:pt>
                <c:pt idx="226">
                  <c:v>62</c:v>
                </c:pt>
                <c:pt idx="227">
                  <c:v>68</c:v>
                </c:pt>
                <c:pt idx="228">
                  <c:v>73</c:v>
                </c:pt>
                <c:pt idx="229">
                  <c:v>40</c:v>
                </c:pt>
                <c:pt idx="230">
                  <c:v>33</c:v>
                </c:pt>
                <c:pt idx="231">
                  <c:v>34</c:v>
                </c:pt>
                <c:pt idx="232">
                  <c:v>65</c:v>
                </c:pt>
                <c:pt idx="233">
                  <c:v>73</c:v>
                </c:pt>
                <c:pt idx="234">
                  <c:v>66</c:v>
                </c:pt>
                <c:pt idx="235">
                  <c:v>55</c:v>
                </c:pt>
                <c:pt idx="236">
                  <c:v>65</c:v>
                </c:pt>
                <c:pt idx="237">
                  <c:v>62</c:v>
                </c:pt>
                <c:pt idx="238">
                  <c:v>63</c:v>
                </c:pt>
                <c:pt idx="239">
                  <c:v>69</c:v>
                </c:pt>
                <c:pt idx="240">
                  <c:v>60</c:v>
                </c:pt>
                <c:pt idx="241">
                  <c:v>58</c:v>
                </c:pt>
                <c:pt idx="242">
                  <c:v>61</c:v>
                </c:pt>
                <c:pt idx="243">
                  <c:v>36</c:v>
                </c:pt>
                <c:pt idx="244">
                  <c:v>45</c:v>
                </c:pt>
                <c:pt idx="245">
                  <c:v>50</c:v>
                </c:pt>
                <c:pt idx="246">
                  <c:v>48</c:v>
                </c:pt>
                <c:pt idx="247">
                  <c:v>34</c:v>
                </c:pt>
                <c:pt idx="248">
                  <c:v>23</c:v>
                </c:pt>
                <c:pt idx="249">
                  <c:v>25</c:v>
                </c:pt>
                <c:pt idx="250">
                  <c:v>32</c:v>
                </c:pt>
                <c:pt idx="251">
                  <c:v>34</c:v>
                </c:pt>
                <c:pt idx="252">
                  <c:v>41</c:v>
                </c:pt>
                <c:pt idx="253">
                  <c:v>18</c:v>
                </c:pt>
                <c:pt idx="254">
                  <c:v>38</c:v>
                </c:pt>
                <c:pt idx="255">
                  <c:v>50</c:v>
                </c:pt>
                <c:pt idx="256">
                  <c:v>54</c:v>
                </c:pt>
                <c:pt idx="257">
                  <c:v>53</c:v>
                </c:pt>
                <c:pt idx="258">
                  <c:v>52</c:v>
                </c:pt>
                <c:pt idx="259">
                  <c:v>26</c:v>
                </c:pt>
                <c:pt idx="260">
                  <c:v>30</c:v>
                </c:pt>
                <c:pt idx="261">
                  <c:v>22</c:v>
                </c:pt>
                <c:pt idx="262">
                  <c:v>15</c:v>
                </c:pt>
                <c:pt idx="263">
                  <c:v>24</c:v>
                </c:pt>
                <c:pt idx="264">
                  <c:v>15</c:v>
                </c:pt>
                <c:pt idx="265">
                  <c:v>37</c:v>
                </c:pt>
                <c:pt idx="266">
                  <c:v>39</c:v>
                </c:pt>
                <c:pt idx="267">
                  <c:v>59</c:v>
                </c:pt>
                <c:pt idx="268">
                  <c:v>45</c:v>
                </c:pt>
                <c:pt idx="269">
                  <c:v>57</c:v>
                </c:pt>
                <c:pt idx="270">
                  <c:v>70</c:v>
                </c:pt>
                <c:pt idx="271">
                  <c:v>75</c:v>
                </c:pt>
                <c:pt idx="272">
                  <c:v>78</c:v>
                </c:pt>
                <c:pt idx="273">
                  <c:v>73</c:v>
                </c:pt>
                <c:pt idx="274">
                  <c:v>77</c:v>
                </c:pt>
                <c:pt idx="275">
                  <c:v>78</c:v>
                </c:pt>
                <c:pt idx="276">
                  <c:v>60</c:v>
                </c:pt>
                <c:pt idx="277">
                  <c:v>45</c:v>
                </c:pt>
                <c:pt idx="278">
                  <c:v>53</c:v>
                </c:pt>
                <c:pt idx="279">
                  <c:v>55</c:v>
                </c:pt>
                <c:pt idx="280">
                  <c:v>56</c:v>
                </c:pt>
                <c:pt idx="281">
                  <c:v>52</c:v>
                </c:pt>
                <c:pt idx="282">
                  <c:v>62</c:v>
                </c:pt>
                <c:pt idx="283">
                  <c:v>71</c:v>
                </c:pt>
                <c:pt idx="284">
                  <c:v>77</c:v>
                </c:pt>
                <c:pt idx="285">
                  <c:v>74</c:v>
                </c:pt>
                <c:pt idx="286">
                  <c:v>63</c:v>
                </c:pt>
                <c:pt idx="287">
                  <c:v>65</c:v>
                </c:pt>
                <c:pt idx="288">
                  <c:v>63</c:v>
                </c:pt>
                <c:pt idx="289">
                  <c:v>60</c:v>
                </c:pt>
                <c:pt idx="290">
                  <c:v>59</c:v>
                </c:pt>
                <c:pt idx="291">
                  <c:v>49</c:v>
                </c:pt>
                <c:pt idx="292">
                  <c:v>50</c:v>
                </c:pt>
                <c:pt idx="293">
                  <c:v>57</c:v>
                </c:pt>
                <c:pt idx="294">
                  <c:v>45</c:v>
                </c:pt>
                <c:pt idx="295">
                  <c:v>42</c:v>
                </c:pt>
                <c:pt idx="296">
                  <c:v>44</c:v>
                </c:pt>
                <c:pt idx="297">
                  <c:v>51</c:v>
                </c:pt>
                <c:pt idx="298">
                  <c:v>62</c:v>
                </c:pt>
                <c:pt idx="299">
                  <c:v>57</c:v>
                </c:pt>
                <c:pt idx="300">
                  <c:v>57</c:v>
                </c:pt>
                <c:pt idx="301">
                  <c:v>70</c:v>
                </c:pt>
                <c:pt idx="302">
                  <c:v>51</c:v>
                </c:pt>
                <c:pt idx="303">
                  <c:v>11</c:v>
                </c:pt>
                <c:pt idx="304">
                  <c:v>21</c:v>
                </c:pt>
                <c:pt idx="305">
                  <c:v>28</c:v>
                </c:pt>
                <c:pt idx="306">
                  <c:v>37</c:v>
                </c:pt>
                <c:pt idx="307">
                  <c:v>32</c:v>
                </c:pt>
                <c:pt idx="308">
                  <c:v>40</c:v>
                </c:pt>
                <c:pt idx="309">
                  <c:v>51</c:v>
                </c:pt>
                <c:pt idx="310">
                  <c:v>48</c:v>
                </c:pt>
                <c:pt idx="311">
                  <c:v>59</c:v>
                </c:pt>
                <c:pt idx="312">
                  <c:v>52</c:v>
                </c:pt>
                <c:pt idx="313">
                  <c:v>38</c:v>
                </c:pt>
                <c:pt idx="314">
                  <c:v>48</c:v>
                </c:pt>
                <c:pt idx="315">
                  <c:v>68</c:v>
                </c:pt>
                <c:pt idx="316">
                  <c:v>76</c:v>
                </c:pt>
                <c:pt idx="317">
                  <c:v>75</c:v>
                </c:pt>
                <c:pt idx="318">
                  <c:v>69</c:v>
                </c:pt>
                <c:pt idx="319">
                  <c:v>73</c:v>
                </c:pt>
                <c:pt idx="320">
                  <c:v>51</c:v>
                </c:pt>
                <c:pt idx="321">
                  <c:v>46</c:v>
                </c:pt>
                <c:pt idx="322">
                  <c:v>32</c:v>
                </c:pt>
                <c:pt idx="323">
                  <c:v>29</c:v>
                </c:pt>
                <c:pt idx="324">
                  <c:v>47</c:v>
                </c:pt>
                <c:pt idx="325">
                  <c:v>48</c:v>
                </c:pt>
                <c:pt idx="326">
                  <c:v>49</c:v>
                </c:pt>
                <c:pt idx="327">
                  <c:v>58</c:v>
                </c:pt>
                <c:pt idx="328">
                  <c:v>55</c:v>
                </c:pt>
                <c:pt idx="329">
                  <c:v>56</c:v>
                </c:pt>
                <c:pt idx="330">
                  <c:v>62</c:v>
                </c:pt>
                <c:pt idx="331">
                  <c:v>64</c:v>
                </c:pt>
                <c:pt idx="332">
                  <c:v>67</c:v>
                </c:pt>
                <c:pt idx="333">
                  <c:v>67</c:v>
                </c:pt>
                <c:pt idx="334">
                  <c:v>65</c:v>
                </c:pt>
                <c:pt idx="335">
                  <c:v>65</c:v>
                </c:pt>
                <c:pt idx="336">
                  <c:v>75</c:v>
                </c:pt>
                <c:pt idx="337">
                  <c:v>66</c:v>
                </c:pt>
                <c:pt idx="338">
                  <c:v>31</c:v>
                </c:pt>
                <c:pt idx="339">
                  <c:v>48</c:v>
                </c:pt>
                <c:pt idx="340">
                  <c:v>62</c:v>
                </c:pt>
                <c:pt idx="341">
                  <c:v>55</c:v>
                </c:pt>
                <c:pt idx="342">
                  <c:v>29</c:v>
                </c:pt>
                <c:pt idx="343">
                  <c:v>43</c:v>
                </c:pt>
                <c:pt idx="344">
                  <c:v>57</c:v>
                </c:pt>
                <c:pt idx="345">
                  <c:v>54</c:v>
                </c:pt>
                <c:pt idx="346">
                  <c:v>46</c:v>
                </c:pt>
                <c:pt idx="347">
                  <c:v>47</c:v>
                </c:pt>
                <c:pt idx="348">
                  <c:v>44</c:v>
                </c:pt>
                <c:pt idx="349">
                  <c:v>58</c:v>
                </c:pt>
                <c:pt idx="350">
                  <c:v>30</c:v>
                </c:pt>
                <c:pt idx="351">
                  <c:v>35</c:v>
                </c:pt>
                <c:pt idx="352">
                  <c:v>21</c:v>
                </c:pt>
                <c:pt idx="353">
                  <c:v>15</c:v>
                </c:pt>
                <c:pt idx="354">
                  <c:v>33</c:v>
                </c:pt>
                <c:pt idx="355">
                  <c:v>15</c:v>
                </c:pt>
                <c:pt idx="356">
                  <c:v>15</c:v>
                </c:pt>
                <c:pt idx="357">
                  <c:v>13</c:v>
                </c:pt>
                <c:pt idx="358">
                  <c:v>20</c:v>
                </c:pt>
                <c:pt idx="359">
                  <c:v>13</c:v>
                </c:pt>
                <c:pt idx="360">
                  <c:v>10</c:v>
                </c:pt>
                <c:pt idx="361">
                  <c:v>22</c:v>
                </c:pt>
                <c:pt idx="362">
                  <c:v>50</c:v>
                </c:pt>
                <c:pt idx="363">
                  <c:v>54</c:v>
                </c:pt>
                <c:pt idx="364">
                  <c:v>51</c:v>
                </c:pt>
                <c:pt idx="365">
                  <c:v>53</c:v>
                </c:pt>
                <c:pt idx="366">
                  <c:v>41</c:v>
                </c:pt>
                <c:pt idx="367">
                  <c:v>29</c:v>
                </c:pt>
                <c:pt idx="368">
                  <c:v>37</c:v>
                </c:pt>
                <c:pt idx="369">
                  <c:v>39</c:v>
                </c:pt>
                <c:pt idx="370">
                  <c:v>48</c:v>
                </c:pt>
                <c:pt idx="371">
                  <c:v>51</c:v>
                </c:pt>
                <c:pt idx="372">
                  <c:v>38</c:v>
                </c:pt>
                <c:pt idx="373">
                  <c:v>52</c:v>
                </c:pt>
                <c:pt idx="374">
                  <c:v>47</c:v>
                </c:pt>
                <c:pt idx="375">
                  <c:v>65</c:v>
                </c:pt>
                <c:pt idx="376">
                  <c:v>64</c:v>
                </c:pt>
                <c:pt idx="377">
                  <c:v>63</c:v>
                </c:pt>
                <c:pt idx="378">
                  <c:v>56</c:v>
                </c:pt>
                <c:pt idx="379">
                  <c:v>58</c:v>
                </c:pt>
                <c:pt idx="380">
                  <c:v>55</c:v>
                </c:pt>
                <c:pt idx="381">
                  <c:v>52</c:v>
                </c:pt>
                <c:pt idx="382">
                  <c:v>43</c:v>
                </c:pt>
                <c:pt idx="383">
                  <c:v>52</c:v>
                </c:pt>
                <c:pt idx="384">
                  <c:v>35</c:v>
                </c:pt>
                <c:pt idx="385">
                  <c:v>28</c:v>
                </c:pt>
                <c:pt idx="386">
                  <c:v>35</c:v>
                </c:pt>
                <c:pt idx="387">
                  <c:v>39</c:v>
                </c:pt>
                <c:pt idx="388">
                  <c:v>25</c:v>
                </c:pt>
                <c:pt idx="389">
                  <c:v>11</c:v>
                </c:pt>
                <c:pt idx="390">
                  <c:v>23</c:v>
                </c:pt>
                <c:pt idx="391">
                  <c:v>38</c:v>
                </c:pt>
                <c:pt idx="392">
                  <c:v>35</c:v>
                </c:pt>
                <c:pt idx="393">
                  <c:v>31</c:v>
                </c:pt>
                <c:pt idx="394">
                  <c:v>35</c:v>
                </c:pt>
                <c:pt idx="395">
                  <c:v>42</c:v>
                </c:pt>
                <c:pt idx="396">
                  <c:v>55</c:v>
                </c:pt>
                <c:pt idx="397">
                  <c:v>60</c:v>
                </c:pt>
                <c:pt idx="398">
                  <c:v>77</c:v>
                </c:pt>
                <c:pt idx="399">
                  <c:v>80</c:v>
                </c:pt>
                <c:pt idx="400">
                  <c:v>67</c:v>
                </c:pt>
                <c:pt idx="401">
                  <c:v>63</c:v>
                </c:pt>
                <c:pt idx="402">
                  <c:v>63</c:v>
                </c:pt>
                <c:pt idx="403">
                  <c:v>53</c:v>
                </c:pt>
                <c:pt idx="404">
                  <c:v>29</c:v>
                </c:pt>
                <c:pt idx="405">
                  <c:v>27</c:v>
                </c:pt>
                <c:pt idx="406">
                  <c:v>34</c:v>
                </c:pt>
                <c:pt idx="407">
                  <c:v>43</c:v>
                </c:pt>
                <c:pt idx="408">
                  <c:v>29</c:v>
                </c:pt>
                <c:pt idx="409">
                  <c:v>43</c:v>
                </c:pt>
                <c:pt idx="410">
                  <c:v>64</c:v>
                </c:pt>
                <c:pt idx="411">
                  <c:v>57</c:v>
                </c:pt>
                <c:pt idx="412">
                  <c:v>63</c:v>
                </c:pt>
                <c:pt idx="413">
                  <c:v>70</c:v>
                </c:pt>
                <c:pt idx="414">
                  <c:v>79</c:v>
                </c:pt>
                <c:pt idx="415">
                  <c:v>80</c:v>
                </c:pt>
                <c:pt idx="416">
                  <c:v>77</c:v>
                </c:pt>
                <c:pt idx="417">
                  <c:v>76</c:v>
                </c:pt>
                <c:pt idx="418">
                  <c:v>75</c:v>
                </c:pt>
                <c:pt idx="419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EC-43F0-89C4-94135CE79188}"/>
            </c:ext>
          </c:extLst>
        </c:ser>
        <c:ser>
          <c:idx val="1"/>
          <c:order val="1"/>
          <c:tx>
            <c:v>normál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val>
            <c:numRef>
              <c:f>List2!$C$3:$C$422</c:f>
              <c:numCache>
                <c:formatCode>General</c:formatCode>
                <c:ptCount val="420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>
                  <c:v>50</c:v>
                </c:pt>
                <c:pt idx="5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>
                  <c:v>50</c:v>
                </c:pt>
                <c:pt idx="59">
                  <c:v>50</c:v>
                </c:pt>
                <c:pt idx="6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>
                  <c:v>50</c:v>
                </c:pt>
                <c:pt idx="69">
                  <c:v>50</c:v>
                </c:pt>
                <c:pt idx="70">
                  <c:v>50</c:v>
                </c:pt>
                <c:pt idx="71">
                  <c:v>50</c:v>
                </c:pt>
                <c:pt idx="72">
                  <c:v>50</c:v>
                </c:pt>
                <c:pt idx="73">
                  <c:v>50</c:v>
                </c:pt>
                <c:pt idx="74">
                  <c:v>50</c:v>
                </c:pt>
                <c:pt idx="75">
                  <c:v>50</c:v>
                </c:pt>
                <c:pt idx="76">
                  <c:v>50</c:v>
                </c:pt>
                <c:pt idx="77">
                  <c:v>50</c:v>
                </c:pt>
                <c:pt idx="78">
                  <c:v>50</c:v>
                </c:pt>
                <c:pt idx="79">
                  <c:v>50</c:v>
                </c:pt>
                <c:pt idx="80">
                  <c:v>50</c:v>
                </c:pt>
                <c:pt idx="81">
                  <c:v>50</c:v>
                </c:pt>
                <c:pt idx="82">
                  <c:v>50</c:v>
                </c:pt>
                <c:pt idx="83">
                  <c:v>50</c:v>
                </c:pt>
                <c:pt idx="84">
                  <c:v>50</c:v>
                </c:pt>
                <c:pt idx="85">
                  <c:v>50</c:v>
                </c:pt>
                <c:pt idx="86">
                  <c:v>50</c:v>
                </c:pt>
                <c:pt idx="87">
                  <c:v>50</c:v>
                </c:pt>
                <c:pt idx="88">
                  <c:v>50</c:v>
                </c:pt>
                <c:pt idx="89">
                  <c:v>50</c:v>
                </c:pt>
                <c:pt idx="90">
                  <c:v>50</c:v>
                </c:pt>
                <c:pt idx="91">
                  <c:v>50</c:v>
                </c:pt>
                <c:pt idx="92">
                  <c:v>50</c:v>
                </c:pt>
                <c:pt idx="93">
                  <c:v>50</c:v>
                </c:pt>
                <c:pt idx="94">
                  <c:v>50</c:v>
                </c:pt>
                <c:pt idx="95">
                  <c:v>50</c:v>
                </c:pt>
                <c:pt idx="96">
                  <c:v>50</c:v>
                </c:pt>
                <c:pt idx="97">
                  <c:v>50</c:v>
                </c:pt>
                <c:pt idx="98">
                  <c:v>50</c:v>
                </c:pt>
                <c:pt idx="99">
                  <c:v>50</c:v>
                </c:pt>
                <c:pt idx="100">
                  <c:v>50</c:v>
                </c:pt>
                <c:pt idx="101">
                  <c:v>50</c:v>
                </c:pt>
                <c:pt idx="102">
                  <c:v>50</c:v>
                </c:pt>
                <c:pt idx="103">
                  <c:v>50</c:v>
                </c:pt>
                <c:pt idx="104">
                  <c:v>50</c:v>
                </c:pt>
                <c:pt idx="105">
                  <c:v>50</c:v>
                </c:pt>
                <c:pt idx="106">
                  <c:v>50</c:v>
                </c:pt>
                <c:pt idx="107">
                  <c:v>50</c:v>
                </c:pt>
                <c:pt idx="108">
                  <c:v>50</c:v>
                </c:pt>
                <c:pt idx="109">
                  <c:v>50</c:v>
                </c:pt>
                <c:pt idx="110">
                  <c:v>50</c:v>
                </c:pt>
                <c:pt idx="111">
                  <c:v>50</c:v>
                </c:pt>
                <c:pt idx="112">
                  <c:v>50</c:v>
                </c:pt>
                <c:pt idx="113">
                  <c:v>50</c:v>
                </c:pt>
                <c:pt idx="114">
                  <c:v>50</c:v>
                </c:pt>
                <c:pt idx="115">
                  <c:v>50</c:v>
                </c:pt>
                <c:pt idx="116">
                  <c:v>50</c:v>
                </c:pt>
                <c:pt idx="117">
                  <c:v>50</c:v>
                </c:pt>
                <c:pt idx="118">
                  <c:v>50</c:v>
                </c:pt>
                <c:pt idx="119">
                  <c:v>50</c:v>
                </c:pt>
                <c:pt idx="120">
                  <c:v>50</c:v>
                </c:pt>
                <c:pt idx="121">
                  <c:v>50</c:v>
                </c:pt>
                <c:pt idx="122">
                  <c:v>50</c:v>
                </c:pt>
                <c:pt idx="123">
                  <c:v>50</c:v>
                </c:pt>
                <c:pt idx="124">
                  <c:v>50</c:v>
                </c:pt>
                <c:pt idx="125">
                  <c:v>50</c:v>
                </c:pt>
                <c:pt idx="126">
                  <c:v>50</c:v>
                </c:pt>
                <c:pt idx="127">
                  <c:v>50</c:v>
                </c:pt>
                <c:pt idx="128">
                  <c:v>50</c:v>
                </c:pt>
                <c:pt idx="129">
                  <c:v>50</c:v>
                </c:pt>
                <c:pt idx="130">
                  <c:v>50</c:v>
                </c:pt>
                <c:pt idx="131">
                  <c:v>50</c:v>
                </c:pt>
                <c:pt idx="132">
                  <c:v>50</c:v>
                </c:pt>
                <c:pt idx="133">
                  <c:v>50</c:v>
                </c:pt>
                <c:pt idx="134">
                  <c:v>50</c:v>
                </c:pt>
                <c:pt idx="135">
                  <c:v>50</c:v>
                </c:pt>
                <c:pt idx="136">
                  <c:v>50</c:v>
                </c:pt>
                <c:pt idx="137">
                  <c:v>50</c:v>
                </c:pt>
                <c:pt idx="138">
                  <c:v>50</c:v>
                </c:pt>
                <c:pt idx="139">
                  <c:v>50</c:v>
                </c:pt>
                <c:pt idx="140">
                  <c:v>50</c:v>
                </c:pt>
                <c:pt idx="141">
                  <c:v>50</c:v>
                </c:pt>
                <c:pt idx="142">
                  <c:v>50</c:v>
                </c:pt>
                <c:pt idx="143">
                  <c:v>50</c:v>
                </c:pt>
                <c:pt idx="144">
                  <c:v>50</c:v>
                </c:pt>
                <c:pt idx="145">
                  <c:v>50</c:v>
                </c:pt>
                <c:pt idx="146">
                  <c:v>50</c:v>
                </c:pt>
                <c:pt idx="147">
                  <c:v>50</c:v>
                </c:pt>
                <c:pt idx="148">
                  <c:v>50</c:v>
                </c:pt>
                <c:pt idx="149">
                  <c:v>50</c:v>
                </c:pt>
                <c:pt idx="150">
                  <c:v>50</c:v>
                </c:pt>
                <c:pt idx="151">
                  <c:v>50</c:v>
                </c:pt>
                <c:pt idx="152">
                  <c:v>50</c:v>
                </c:pt>
                <c:pt idx="153">
                  <c:v>50</c:v>
                </c:pt>
                <c:pt idx="154">
                  <c:v>50</c:v>
                </c:pt>
                <c:pt idx="155">
                  <c:v>50</c:v>
                </c:pt>
                <c:pt idx="156">
                  <c:v>50</c:v>
                </c:pt>
                <c:pt idx="157">
                  <c:v>50</c:v>
                </c:pt>
                <c:pt idx="158">
                  <c:v>50</c:v>
                </c:pt>
                <c:pt idx="159">
                  <c:v>50</c:v>
                </c:pt>
                <c:pt idx="160">
                  <c:v>50</c:v>
                </c:pt>
                <c:pt idx="161">
                  <c:v>50</c:v>
                </c:pt>
                <c:pt idx="162">
                  <c:v>50</c:v>
                </c:pt>
                <c:pt idx="163">
                  <c:v>50</c:v>
                </c:pt>
                <c:pt idx="164">
                  <c:v>50</c:v>
                </c:pt>
                <c:pt idx="165">
                  <c:v>50</c:v>
                </c:pt>
                <c:pt idx="166">
                  <c:v>50</c:v>
                </c:pt>
                <c:pt idx="167">
                  <c:v>50</c:v>
                </c:pt>
                <c:pt idx="168">
                  <c:v>50</c:v>
                </c:pt>
                <c:pt idx="169">
                  <c:v>50</c:v>
                </c:pt>
                <c:pt idx="170">
                  <c:v>50</c:v>
                </c:pt>
                <c:pt idx="171">
                  <c:v>50</c:v>
                </c:pt>
                <c:pt idx="172">
                  <c:v>50</c:v>
                </c:pt>
                <c:pt idx="173">
                  <c:v>50</c:v>
                </c:pt>
                <c:pt idx="174">
                  <c:v>50</c:v>
                </c:pt>
                <c:pt idx="175">
                  <c:v>50</c:v>
                </c:pt>
                <c:pt idx="176">
                  <c:v>50</c:v>
                </c:pt>
                <c:pt idx="177">
                  <c:v>50</c:v>
                </c:pt>
                <c:pt idx="178">
                  <c:v>50</c:v>
                </c:pt>
                <c:pt idx="179">
                  <c:v>50</c:v>
                </c:pt>
                <c:pt idx="180">
                  <c:v>50</c:v>
                </c:pt>
                <c:pt idx="181">
                  <c:v>50</c:v>
                </c:pt>
                <c:pt idx="182">
                  <c:v>50</c:v>
                </c:pt>
                <c:pt idx="183">
                  <c:v>50</c:v>
                </c:pt>
                <c:pt idx="184">
                  <c:v>50</c:v>
                </c:pt>
                <c:pt idx="185">
                  <c:v>50</c:v>
                </c:pt>
                <c:pt idx="186">
                  <c:v>50</c:v>
                </c:pt>
                <c:pt idx="187">
                  <c:v>50</c:v>
                </c:pt>
                <c:pt idx="188">
                  <c:v>50</c:v>
                </c:pt>
                <c:pt idx="189">
                  <c:v>50</c:v>
                </c:pt>
                <c:pt idx="190">
                  <c:v>50</c:v>
                </c:pt>
                <c:pt idx="191">
                  <c:v>50</c:v>
                </c:pt>
                <c:pt idx="192">
                  <c:v>50</c:v>
                </c:pt>
                <c:pt idx="193">
                  <c:v>50</c:v>
                </c:pt>
                <c:pt idx="194">
                  <c:v>50</c:v>
                </c:pt>
                <c:pt idx="195">
                  <c:v>50</c:v>
                </c:pt>
                <c:pt idx="196">
                  <c:v>50</c:v>
                </c:pt>
                <c:pt idx="197">
                  <c:v>50</c:v>
                </c:pt>
                <c:pt idx="198">
                  <c:v>50</c:v>
                </c:pt>
                <c:pt idx="199">
                  <c:v>50</c:v>
                </c:pt>
                <c:pt idx="200">
                  <c:v>50</c:v>
                </c:pt>
                <c:pt idx="201">
                  <c:v>50</c:v>
                </c:pt>
                <c:pt idx="202">
                  <c:v>50</c:v>
                </c:pt>
                <c:pt idx="203">
                  <c:v>50</c:v>
                </c:pt>
                <c:pt idx="204">
                  <c:v>50</c:v>
                </c:pt>
                <c:pt idx="205">
                  <c:v>50</c:v>
                </c:pt>
                <c:pt idx="206">
                  <c:v>50</c:v>
                </c:pt>
                <c:pt idx="207">
                  <c:v>50</c:v>
                </c:pt>
                <c:pt idx="208">
                  <c:v>50</c:v>
                </c:pt>
                <c:pt idx="209">
                  <c:v>50</c:v>
                </c:pt>
                <c:pt idx="210">
                  <c:v>50</c:v>
                </c:pt>
                <c:pt idx="211">
                  <c:v>50</c:v>
                </c:pt>
                <c:pt idx="212">
                  <c:v>50</c:v>
                </c:pt>
                <c:pt idx="213">
                  <c:v>50</c:v>
                </c:pt>
                <c:pt idx="214">
                  <c:v>50</c:v>
                </c:pt>
                <c:pt idx="215">
                  <c:v>50</c:v>
                </c:pt>
                <c:pt idx="216">
                  <c:v>50</c:v>
                </c:pt>
                <c:pt idx="217">
                  <c:v>50</c:v>
                </c:pt>
                <c:pt idx="218">
                  <c:v>50</c:v>
                </c:pt>
                <c:pt idx="219">
                  <c:v>50</c:v>
                </c:pt>
                <c:pt idx="220">
                  <c:v>50</c:v>
                </c:pt>
                <c:pt idx="221">
                  <c:v>50</c:v>
                </c:pt>
                <c:pt idx="222">
                  <c:v>50</c:v>
                </c:pt>
                <c:pt idx="223">
                  <c:v>50</c:v>
                </c:pt>
                <c:pt idx="224">
                  <c:v>50</c:v>
                </c:pt>
                <c:pt idx="225">
                  <c:v>50</c:v>
                </c:pt>
                <c:pt idx="226">
                  <c:v>50</c:v>
                </c:pt>
                <c:pt idx="227">
                  <c:v>50</c:v>
                </c:pt>
                <c:pt idx="228">
                  <c:v>50</c:v>
                </c:pt>
                <c:pt idx="229">
                  <c:v>50</c:v>
                </c:pt>
                <c:pt idx="230">
                  <c:v>50</c:v>
                </c:pt>
                <c:pt idx="231">
                  <c:v>50</c:v>
                </c:pt>
                <c:pt idx="232">
                  <c:v>50</c:v>
                </c:pt>
                <c:pt idx="233">
                  <c:v>50</c:v>
                </c:pt>
                <c:pt idx="234">
                  <c:v>50</c:v>
                </c:pt>
                <c:pt idx="235">
                  <c:v>50</c:v>
                </c:pt>
                <c:pt idx="236">
                  <c:v>50</c:v>
                </c:pt>
                <c:pt idx="237">
                  <c:v>50</c:v>
                </c:pt>
                <c:pt idx="238">
                  <c:v>50</c:v>
                </c:pt>
                <c:pt idx="239">
                  <c:v>50</c:v>
                </c:pt>
                <c:pt idx="240">
                  <c:v>50</c:v>
                </c:pt>
                <c:pt idx="241">
                  <c:v>50</c:v>
                </c:pt>
                <c:pt idx="242">
                  <c:v>50</c:v>
                </c:pt>
                <c:pt idx="243">
                  <c:v>50</c:v>
                </c:pt>
                <c:pt idx="244">
                  <c:v>50</c:v>
                </c:pt>
                <c:pt idx="245">
                  <c:v>50</c:v>
                </c:pt>
                <c:pt idx="246">
                  <c:v>50</c:v>
                </c:pt>
                <c:pt idx="247">
                  <c:v>50</c:v>
                </c:pt>
                <c:pt idx="248">
                  <c:v>50</c:v>
                </c:pt>
                <c:pt idx="249">
                  <c:v>50</c:v>
                </c:pt>
                <c:pt idx="250">
                  <c:v>50</c:v>
                </c:pt>
                <c:pt idx="251">
                  <c:v>50</c:v>
                </c:pt>
                <c:pt idx="252">
                  <c:v>50</c:v>
                </c:pt>
                <c:pt idx="253">
                  <c:v>50</c:v>
                </c:pt>
                <c:pt idx="254">
                  <c:v>50</c:v>
                </c:pt>
                <c:pt idx="255">
                  <c:v>50</c:v>
                </c:pt>
                <c:pt idx="256">
                  <c:v>50</c:v>
                </c:pt>
                <c:pt idx="257">
                  <c:v>50</c:v>
                </c:pt>
                <c:pt idx="258">
                  <c:v>50</c:v>
                </c:pt>
                <c:pt idx="259">
                  <c:v>50</c:v>
                </c:pt>
                <c:pt idx="260">
                  <c:v>50</c:v>
                </c:pt>
                <c:pt idx="261">
                  <c:v>50</c:v>
                </c:pt>
                <c:pt idx="262">
                  <c:v>50</c:v>
                </c:pt>
                <c:pt idx="263">
                  <c:v>50</c:v>
                </c:pt>
                <c:pt idx="264">
                  <c:v>50</c:v>
                </c:pt>
                <c:pt idx="265">
                  <c:v>50</c:v>
                </c:pt>
                <c:pt idx="266">
                  <c:v>50</c:v>
                </c:pt>
                <c:pt idx="267">
                  <c:v>50</c:v>
                </c:pt>
                <c:pt idx="268">
                  <c:v>50</c:v>
                </c:pt>
                <c:pt idx="269">
                  <c:v>50</c:v>
                </c:pt>
                <c:pt idx="270">
                  <c:v>50</c:v>
                </c:pt>
                <c:pt idx="271">
                  <c:v>50</c:v>
                </c:pt>
                <c:pt idx="272">
                  <c:v>50</c:v>
                </c:pt>
                <c:pt idx="273">
                  <c:v>50</c:v>
                </c:pt>
                <c:pt idx="274">
                  <c:v>50</c:v>
                </c:pt>
                <c:pt idx="275">
                  <c:v>50</c:v>
                </c:pt>
                <c:pt idx="276">
                  <c:v>50</c:v>
                </c:pt>
                <c:pt idx="277">
                  <c:v>50</c:v>
                </c:pt>
                <c:pt idx="278">
                  <c:v>50</c:v>
                </c:pt>
                <c:pt idx="279">
                  <c:v>50</c:v>
                </c:pt>
                <c:pt idx="280">
                  <c:v>50</c:v>
                </c:pt>
                <c:pt idx="281">
                  <c:v>50</c:v>
                </c:pt>
                <c:pt idx="282">
                  <c:v>50</c:v>
                </c:pt>
                <c:pt idx="283">
                  <c:v>50</c:v>
                </c:pt>
                <c:pt idx="284">
                  <c:v>50</c:v>
                </c:pt>
                <c:pt idx="285">
                  <c:v>50</c:v>
                </c:pt>
                <c:pt idx="286">
                  <c:v>50</c:v>
                </c:pt>
                <c:pt idx="287">
                  <c:v>50</c:v>
                </c:pt>
                <c:pt idx="288">
                  <c:v>50</c:v>
                </c:pt>
                <c:pt idx="289">
                  <c:v>50</c:v>
                </c:pt>
                <c:pt idx="290">
                  <c:v>50</c:v>
                </c:pt>
                <c:pt idx="291">
                  <c:v>50</c:v>
                </c:pt>
                <c:pt idx="292">
                  <c:v>50</c:v>
                </c:pt>
                <c:pt idx="293">
                  <c:v>50</c:v>
                </c:pt>
                <c:pt idx="294">
                  <c:v>50</c:v>
                </c:pt>
                <c:pt idx="295">
                  <c:v>50</c:v>
                </c:pt>
                <c:pt idx="296">
                  <c:v>50</c:v>
                </c:pt>
                <c:pt idx="297">
                  <c:v>50</c:v>
                </c:pt>
                <c:pt idx="298">
                  <c:v>50</c:v>
                </c:pt>
                <c:pt idx="299">
                  <c:v>50</c:v>
                </c:pt>
                <c:pt idx="300">
                  <c:v>50</c:v>
                </c:pt>
                <c:pt idx="301">
                  <c:v>50</c:v>
                </c:pt>
                <c:pt idx="302">
                  <c:v>50</c:v>
                </c:pt>
                <c:pt idx="303">
                  <c:v>50</c:v>
                </c:pt>
                <c:pt idx="304">
                  <c:v>50</c:v>
                </c:pt>
                <c:pt idx="305">
                  <c:v>50</c:v>
                </c:pt>
                <c:pt idx="306">
                  <c:v>50</c:v>
                </c:pt>
                <c:pt idx="307">
                  <c:v>50</c:v>
                </c:pt>
                <c:pt idx="308">
                  <c:v>50</c:v>
                </c:pt>
                <c:pt idx="309">
                  <c:v>50</c:v>
                </c:pt>
                <c:pt idx="310">
                  <c:v>50</c:v>
                </c:pt>
                <c:pt idx="311">
                  <c:v>50</c:v>
                </c:pt>
                <c:pt idx="312">
                  <c:v>50</c:v>
                </c:pt>
                <c:pt idx="313">
                  <c:v>50</c:v>
                </c:pt>
                <c:pt idx="314">
                  <c:v>50</c:v>
                </c:pt>
                <c:pt idx="315">
                  <c:v>50</c:v>
                </c:pt>
                <c:pt idx="316">
                  <c:v>50</c:v>
                </c:pt>
                <c:pt idx="317">
                  <c:v>50</c:v>
                </c:pt>
                <c:pt idx="318">
                  <c:v>50</c:v>
                </c:pt>
                <c:pt idx="319">
                  <c:v>50</c:v>
                </c:pt>
                <c:pt idx="320">
                  <c:v>50</c:v>
                </c:pt>
                <c:pt idx="321">
                  <c:v>50</c:v>
                </c:pt>
                <c:pt idx="322">
                  <c:v>50</c:v>
                </c:pt>
                <c:pt idx="323">
                  <c:v>50</c:v>
                </c:pt>
                <c:pt idx="324">
                  <c:v>50</c:v>
                </c:pt>
                <c:pt idx="325">
                  <c:v>50</c:v>
                </c:pt>
                <c:pt idx="326">
                  <c:v>50</c:v>
                </c:pt>
                <c:pt idx="327">
                  <c:v>50</c:v>
                </c:pt>
                <c:pt idx="328">
                  <c:v>50</c:v>
                </c:pt>
                <c:pt idx="329">
                  <c:v>50</c:v>
                </c:pt>
                <c:pt idx="330">
                  <c:v>50</c:v>
                </c:pt>
                <c:pt idx="331">
                  <c:v>50</c:v>
                </c:pt>
                <c:pt idx="332">
                  <c:v>50</c:v>
                </c:pt>
                <c:pt idx="333">
                  <c:v>50</c:v>
                </c:pt>
                <c:pt idx="334">
                  <c:v>50</c:v>
                </c:pt>
                <c:pt idx="335">
                  <c:v>50</c:v>
                </c:pt>
                <c:pt idx="336">
                  <c:v>50</c:v>
                </c:pt>
                <c:pt idx="337">
                  <c:v>50</c:v>
                </c:pt>
                <c:pt idx="338">
                  <c:v>50</c:v>
                </c:pt>
                <c:pt idx="339">
                  <c:v>50</c:v>
                </c:pt>
                <c:pt idx="340">
                  <c:v>50</c:v>
                </c:pt>
                <c:pt idx="341">
                  <c:v>50</c:v>
                </c:pt>
                <c:pt idx="342">
                  <c:v>50</c:v>
                </c:pt>
                <c:pt idx="343">
                  <c:v>50</c:v>
                </c:pt>
                <c:pt idx="344">
                  <c:v>50</c:v>
                </c:pt>
                <c:pt idx="345">
                  <c:v>50</c:v>
                </c:pt>
                <c:pt idx="346">
                  <c:v>50</c:v>
                </c:pt>
                <c:pt idx="347">
                  <c:v>50</c:v>
                </c:pt>
                <c:pt idx="348">
                  <c:v>50</c:v>
                </c:pt>
                <c:pt idx="349">
                  <c:v>50</c:v>
                </c:pt>
                <c:pt idx="350">
                  <c:v>50</c:v>
                </c:pt>
                <c:pt idx="351">
                  <c:v>50</c:v>
                </c:pt>
                <c:pt idx="352">
                  <c:v>50</c:v>
                </c:pt>
                <c:pt idx="353">
                  <c:v>50</c:v>
                </c:pt>
                <c:pt idx="354">
                  <c:v>50</c:v>
                </c:pt>
                <c:pt idx="355">
                  <c:v>50</c:v>
                </c:pt>
                <c:pt idx="356">
                  <c:v>50</c:v>
                </c:pt>
                <c:pt idx="357">
                  <c:v>50</c:v>
                </c:pt>
                <c:pt idx="358">
                  <c:v>50</c:v>
                </c:pt>
                <c:pt idx="359">
                  <c:v>50</c:v>
                </c:pt>
                <c:pt idx="360">
                  <c:v>50</c:v>
                </c:pt>
                <c:pt idx="361">
                  <c:v>50</c:v>
                </c:pt>
                <c:pt idx="362">
                  <c:v>50</c:v>
                </c:pt>
                <c:pt idx="363">
                  <c:v>50</c:v>
                </c:pt>
                <c:pt idx="364">
                  <c:v>50</c:v>
                </c:pt>
                <c:pt idx="365">
                  <c:v>50</c:v>
                </c:pt>
                <c:pt idx="366">
                  <c:v>50</c:v>
                </c:pt>
                <c:pt idx="367">
                  <c:v>50</c:v>
                </c:pt>
                <c:pt idx="368">
                  <c:v>50</c:v>
                </c:pt>
                <c:pt idx="369">
                  <c:v>50</c:v>
                </c:pt>
                <c:pt idx="370">
                  <c:v>50</c:v>
                </c:pt>
                <c:pt idx="371">
                  <c:v>50</c:v>
                </c:pt>
                <c:pt idx="372">
                  <c:v>50</c:v>
                </c:pt>
                <c:pt idx="373">
                  <c:v>50</c:v>
                </c:pt>
                <c:pt idx="374">
                  <c:v>50</c:v>
                </c:pt>
                <c:pt idx="375">
                  <c:v>50</c:v>
                </c:pt>
                <c:pt idx="376">
                  <c:v>50</c:v>
                </c:pt>
                <c:pt idx="377">
                  <c:v>50</c:v>
                </c:pt>
                <c:pt idx="378">
                  <c:v>50</c:v>
                </c:pt>
                <c:pt idx="379">
                  <c:v>50</c:v>
                </c:pt>
                <c:pt idx="380">
                  <c:v>50</c:v>
                </c:pt>
                <c:pt idx="381">
                  <c:v>50</c:v>
                </c:pt>
                <c:pt idx="382">
                  <c:v>50</c:v>
                </c:pt>
                <c:pt idx="383">
                  <c:v>50</c:v>
                </c:pt>
                <c:pt idx="384">
                  <c:v>50</c:v>
                </c:pt>
                <c:pt idx="385">
                  <c:v>50</c:v>
                </c:pt>
                <c:pt idx="386">
                  <c:v>50</c:v>
                </c:pt>
                <c:pt idx="387">
                  <c:v>50</c:v>
                </c:pt>
                <c:pt idx="388">
                  <c:v>50</c:v>
                </c:pt>
                <c:pt idx="389">
                  <c:v>50</c:v>
                </c:pt>
                <c:pt idx="390">
                  <c:v>50</c:v>
                </c:pt>
                <c:pt idx="391">
                  <c:v>50</c:v>
                </c:pt>
                <c:pt idx="392">
                  <c:v>50</c:v>
                </c:pt>
                <c:pt idx="393">
                  <c:v>50</c:v>
                </c:pt>
                <c:pt idx="394">
                  <c:v>50</c:v>
                </c:pt>
                <c:pt idx="395">
                  <c:v>50</c:v>
                </c:pt>
                <c:pt idx="396">
                  <c:v>50</c:v>
                </c:pt>
                <c:pt idx="397">
                  <c:v>50</c:v>
                </c:pt>
                <c:pt idx="398">
                  <c:v>50</c:v>
                </c:pt>
                <c:pt idx="399">
                  <c:v>50</c:v>
                </c:pt>
                <c:pt idx="400">
                  <c:v>50</c:v>
                </c:pt>
                <c:pt idx="401">
                  <c:v>50</c:v>
                </c:pt>
                <c:pt idx="402">
                  <c:v>50</c:v>
                </c:pt>
                <c:pt idx="403">
                  <c:v>50</c:v>
                </c:pt>
                <c:pt idx="404">
                  <c:v>50</c:v>
                </c:pt>
                <c:pt idx="405">
                  <c:v>50</c:v>
                </c:pt>
                <c:pt idx="406">
                  <c:v>50</c:v>
                </c:pt>
                <c:pt idx="407">
                  <c:v>50</c:v>
                </c:pt>
                <c:pt idx="408">
                  <c:v>50</c:v>
                </c:pt>
                <c:pt idx="409">
                  <c:v>50</c:v>
                </c:pt>
                <c:pt idx="410">
                  <c:v>50</c:v>
                </c:pt>
                <c:pt idx="411">
                  <c:v>50</c:v>
                </c:pt>
                <c:pt idx="412">
                  <c:v>50</c:v>
                </c:pt>
                <c:pt idx="413">
                  <c:v>50</c:v>
                </c:pt>
                <c:pt idx="414">
                  <c:v>50</c:v>
                </c:pt>
                <c:pt idx="415">
                  <c:v>50</c:v>
                </c:pt>
                <c:pt idx="416">
                  <c:v>50</c:v>
                </c:pt>
                <c:pt idx="417">
                  <c:v>50</c:v>
                </c:pt>
                <c:pt idx="418">
                  <c:v>50</c:v>
                </c:pt>
                <c:pt idx="419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EC-43F0-89C4-94135CE79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078144"/>
        <c:axId val="81079680"/>
      </c:lineChart>
      <c:catAx>
        <c:axId val="81078144"/>
        <c:scaling>
          <c:orientation val="minMax"/>
        </c:scaling>
        <c:delete val="0"/>
        <c:axPos val="b"/>
        <c:numFmt formatCode="d/m/yyyy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81079680"/>
        <c:crosses val="max"/>
        <c:auto val="1"/>
        <c:lblAlgn val="ctr"/>
        <c:lblOffset val="100"/>
        <c:noMultiLvlLbl val="0"/>
      </c:catAx>
      <c:valAx>
        <c:axId val="81079680"/>
        <c:scaling>
          <c:orientation val="maxMin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dirty="0"/>
                  <a:t>% MKP</a:t>
                </a:r>
              </a:p>
            </c:rich>
          </c:tx>
          <c:layout>
            <c:manualLayout>
              <c:xMode val="edge"/>
              <c:yMode val="edge"/>
              <c:x val="9.8698968147152219E-3"/>
              <c:y val="0.4472288767710778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81078144"/>
        <c:crosses val="autoZero"/>
        <c:crossBetween val="between"/>
      </c:valAx>
    </c:plotArea>
    <c:legend>
      <c:legendPos val="b"/>
      <c:legendEntry>
        <c:idx val="2"/>
        <c:delete val="1"/>
      </c:legendEntry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0.15733</cdr:x>
      <cdr:y>0.64525</cdr:y>
    </cdr:from>
    <cdr:to>
      <cdr:x>0.29359</cdr:x>
      <cdr:y>0.64758</cdr:y>
    </cdr:to>
    <cdr:cxnSp macro="">
      <cdr:nvCxnSpPr>
        <cdr:cNvPr id="3" name="Přímá spojnice se šipkou 2"/>
        <cdr:cNvCxnSpPr/>
      </cdr:nvCxnSpPr>
      <cdr:spPr>
        <a:xfrm xmlns:a="http://schemas.openxmlformats.org/drawingml/2006/main" flipV="1">
          <a:off x="1463768" y="3880038"/>
          <a:ext cx="1267666" cy="1400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0.1626</cdr:x>
      <cdr:y>0.56605</cdr:y>
    </cdr:from>
    <cdr:to>
      <cdr:x>0.29885</cdr:x>
      <cdr:y>0.64408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1512794" y="3403786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1969 - 1976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8 let   def 420 mm  </a:t>
          </a:r>
        </a:p>
      </cdr:txBody>
    </cdr:sp>
  </cdr:relSizeAnchor>
  <cdr:relSizeAnchor xmlns:cdr="http://schemas.openxmlformats.org/drawingml/2006/chartDrawing">
    <cdr:from>
      <cdr:x>0.4863</cdr:x>
      <cdr:y>0.87469</cdr:y>
    </cdr:from>
    <cdr:to>
      <cdr:x>0.58567</cdr:x>
      <cdr:y>0.87586</cdr:y>
    </cdr:to>
    <cdr:cxnSp macro="">
      <cdr:nvCxnSpPr>
        <cdr:cNvPr id="6" name="Přímá spojnice se šipkou 5"/>
        <cdr:cNvCxnSpPr/>
      </cdr:nvCxnSpPr>
      <cdr:spPr>
        <a:xfrm xmlns:a="http://schemas.openxmlformats.org/drawingml/2006/main">
          <a:off x="4524375" y="5259761"/>
          <a:ext cx="924485" cy="700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0.46466</cdr:x>
      <cdr:y>0.79579</cdr:y>
    </cdr:from>
    <cdr:to>
      <cdr:x>0.60091</cdr:x>
      <cdr:y>0.87382</cdr:y>
    </cdr:to>
    <cdr:sp macro="" textlink="">
      <cdr:nvSpPr>
        <cdr:cNvPr id="8" name="TextovéPole 1"/>
        <cdr:cNvSpPr txBox="1"/>
      </cdr:nvSpPr>
      <cdr:spPr>
        <a:xfrm xmlns:a="http://schemas.openxmlformats.org/drawingml/2006/main">
          <a:off x="4323043" y="4785285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1989 - 1994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6 let   def 395 mm  </a:t>
          </a:r>
        </a:p>
      </cdr:txBody>
    </cdr:sp>
  </cdr:relSizeAnchor>
  <cdr:relSizeAnchor xmlns:cdr="http://schemas.openxmlformats.org/drawingml/2006/chartDrawing">
    <cdr:from>
      <cdr:x>0.38166</cdr:x>
      <cdr:y>0.64525</cdr:y>
    </cdr:from>
    <cdr:to>
      <cdr:x>0.43134</cdr:x>
      <cdr:y>0.64525</cdr:y>
    </cdr:to>
    <cdr:cxnSp macro="">
      <cdr:nvCxnSpPr>
        <cdr:cNvPr id="11" name="Přímá spojnice se šipkou 10"/>
        <cdr:cNvCxnSpPr/>
      </cdr:nvCxnSpPr>
      <cdr:spPr>
        <a:xfrm xmlns:a="http://schemas.openxmlformats.org/drawingml/2006/main">
          <a:off x="3550864" y="3880037"/>
          <a:ext cx="462243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0.34271</cdr:x>
      <cdr:y>0.66185</cdr:y>
    </cdr:from>
    <cdr:to>
      <cdr:x>0.47896</cdr:x>
      <cdr:y>0.73988</cdr:y>
    </cdr:to>
    <cdr:sp macro="" textlink="">
      <cdr:nvSpPr>
        <cdr:cNvPr id="13" name="TextovéPole 1"/>
        <cdr:cNvSpPr txBox="1"/>
      </cdr:nvSpPr>
      <cdr:spPr>
        <a:xfrm xmlns:a="http://schemas.openxmlformats.org/drawingml/2006/main">
          <a:off x="3188447" y="3979862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1982 - 1984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3 roky   def 285 mm  </a:t>
          </a:r>
        </a:p>
      </cdr:txBody>
    </cdr:sp>
  </cdr:relSizeAnchor>
  <cdr:relSizeAnchor xmlns:cdr="http://schemas.openxmlformats.org/drawingml/2006/chartDrawing">
    <cdr:from>
      <cdr:x>0.82375</cdr:x>
      <cdr:y>0.6523</cdr:y>
    </cdr:from>
    <cdr:to>
      <cdr:x>0.98872</cdr:x>
      <cdr:y>0.73034</cdr:y>
    </cdr:to>
    <cdr:sp macro="" textlink="">
      <cdr:nvSpPr>
        <cdr:cNvPr id="14" name="TextovéPole 1"/>
        <cdr:cNvSpPr txBox="1"/>
      </cdr:nvSpPr>
      <cdr:spPr>
        <a:xfrm xmlns:a="http://schemas.openxmlformats.org/drawingml/2006/main">
          <a:off x="6912768" y="3744416"/>
          <a:ext cx="1384392" cy="447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2014 - 2018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5 let  </a:t>
          </a:r>
          <a:r>
            <a:rPr lang="cs-CZ" sz="1100" b="1" dirty="0" smtClean="0">
              <a:solidFill>
                <a:srgbClr val="FF0000"/>
              </a:solidFill>
            </a:rPr>
            <a:t>odhad </a:t>
          </a:r>
          <a:r>
            <a:rPr lang="cs-CZ" sz="1100" b="1" dirty="0">
              <a:solidFill>
                <a:srgbClr val="FF0000"/>
              </a:solidFill>
            </a:rPr>
            <a:t>def 350 mm  </a:t>
          </a:r>
        </a:p>
      </cdr:txBody>
    </cdr:sp>
  </cdr:relSizeAnchor>
  <cdr:relSizeAnchor xmlns:cdr="http://schemas.openxmlformats.org/drawingml/2006/chartDrawing">
    <cdr:from>
      <cdr:x>0.89009</cdr:x>
      <cdr:y>0.73988</cdr:y>
    </cdr:from>
    <cdr:to>
      <cdr:x>0.99537</cdr:x>
      <cdr:y>0.74011</cdr:y>
    </cdr:to>
    <cdr:cxnSp macro="">
      <cdr:nvCxnSpPr>
        <cdr:cNvPr id="15" name="Přímá spojnice se šipkou 14"/>
        <cdr:cNvCxnSpPr/>
      </cdr:nvCxnSpPr>
      <cdr:spPr>
        <a:xfrm xmlns:a="http://schemas.openxmlformats.org/drawingml/2006/main">
          <a:off x="7469438" y="4247164"/>
          <a:ext cx="883490" cy="130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0.71007</cdr:x>
      <cdr:y>0.82927</cdr:y>
    </cdr:from>
    <cdr:to>
      <cdr:x>0.73999</cdr:x>
      <cdr:y>0.83189</cdr:y>
    </cdr:to>
    <cdr:cxnSp macro="">
      <cdr:nvCxnSpPr>
        <cdr:cNvPr id="17" name="Přímá spojnice se šipkou 16"/>
        <cdr:cNvCxnSpPr/>
      </cdr:nvCxnSpPr>
      <cdr:spPr>
        <a:xfrm xmlns:a="http://schemas.openxmlformats.org/drawingml/2006/main" flipV="1">
          <a:off x="6606241" y="4986618"/>
          <a:ext cx="278373" cy="1578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0.64909</cdr:x>
      <cdr:y>0.73872</cdr:y>
    </cdr:from>
    <cdr:to>
      <cdr:x>0.78534</cdr:x>
      <cdr:y>0.81675</cdr:y>
    </cdr:to>
    <cdr:sp macro="" textlink="">
      <cdr:nvSpPr>
        <cdr:cNvPr id="19" name="TextovéPole 1"/>
        <cdr:cNvSpPr txBox="1"/>
      </cdr:nvSpPr>
      <cdr:spPr>
        <a:xfrm xmlns:a="http://schemas.openxmlformats.org/drawingml/2006/main">
          <a:off x="6038943" y="4442105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2003 minim rok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505 mm def 173 mm 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0.26419</cdr:x>
      <cdr:y>0.72126</cdr:y>
    </cdr:from>
    <cdr:to>
      <cdr:x>0.39173</cdr:x>
      <cdr:y>0.76573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459537" y="4338442"/>
          <a:ext cx="1187363" cy="2674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b="1" dirty="0"/>
            <a:t>108 dní pod Q355</a:t>
          </a:r>
        </a:p>
      </cdr:txBody>
    </cdr:sp>
  </cdr:relSizeAnchor>
  <cdr:relSizeAnchor xmlns:cdr="http://schemas.openxmlformats.org/drawingml/2006/chartDrawing">
    <cdr:from>
      <cdr:x>0.63188</cdr:x>
      <cdr:y>0.71639</cdr:y>
    </cdr:from>
    <cdr:to>
      <cdr:x>0.75942</cdr:x>
      <cdr:y>0.76086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5883677" y="4310986"/>
          <a:ext cx="1187570" cy="2676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38 dní pod Q355</a:t>
          </a:r>
        </a:p>
      </cdr:txBody>
    </cdr:sp>
  </cdr:relSizeAnchor>
  <cdr:relSizeAnchor xmlns:cdr="http://schemas.openxmlformats.org/drawingml/2006/chartDrawing">
    <cdr:from>
      <cdr:x>0.80223</cdr:x>
      <cdr:y>0.71343</cdr:y>
    </cdr:from>
    <cdr:to>
      <cdr:x>0.96216</cdr:x>
      <cdr:y>0.75271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7468557" y="4291382"/>
          <a:ext cx="1488858" cy="2362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zatím 45 dní pod Q355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0.25999</cdr:x>
      <cdr:y>0.66486</cdr:y>
    </cdr:from>
    <cdr:to>
      <cdr:x>0.37772</cdr:x>
      <cdr:y>0.71475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420393" y="3999195"/>
          <a:ext cx="1096027" cy="3001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b="1" dirty="0"/>
            <a:t>70 dní pod Q355</a:t>
          </a:r>
        </a:p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0.62634</cdr:x>
      <cdr:y>0.6592</cdr:y>
    </cdr:from>
    <cdr:to>
      <cdr:x>0.74407</cdr:x>
      <cdr:y>0.7091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5831040" y="3965184"/>
          <a:ext cx="1096027" cy="3001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29 dní pod Q355</a:t>
          </a:r>
        </a:p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0.7931</cdr:x>
      <cdr:y>0.66234</cdr:y>
    </cdr:from>
    <cdr:to>
      <cdr:x>0.96552</cdr:x>
      <cdr:y>0.71429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24736" y="3672408"/>
          <a:ext cx="1440160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zatím 57 dní pod Q355</a:t>
          </a:r>
        </a:p>
        <a:p xmlns:a="http://schemas.openxmlformats.org/drawingml/2006/main">
          <a:endParaRPr lang="cs-CZ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0.12214</cdr:x>
      <cdr:y>0.91284</cdr:y>
    </cdr:from>
    <cdr:to>
      <cdr:x>0.2825</cdr:x>
      <cdr:y>0.91318</cdr:y>
    </cdr:to>
    <cdr:cxnSp macro="">
      <cdr:nvCxnSpPr>
        <cdr:cNvPr id="3" name="Přímá spojnice se šipkou 2"/>
        <cdr:cNvCxnSpPr/>
      </cdr:nvCxnSpPr>
      <cdr:spPr>
        <a:xfrm xmlns:a="http://schemas.openxmlformats.org/drawingml/2006/main" flipV="1">
          <a:off x="1136670" y="5486400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0.12542</cdr:x>
      <cdr:y>0.8596</cdr:y>
    </cdr:from>
    <cdr:to>
      <cdr:x>0.93449</cdr:x>
      <cdr:y>0.90333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1167161" y="5166461"/>
          <a:ext cx="7529164" cy="262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/>
            <a:t>           2014                  </a:t>
          </a:r>
          <a:r>
            <a:rPr lang="cs-CZ" sz="1400" b="1" dirty="0" smtClean="0"/>
            <a:t>     </a:t>
          </a:r>
          <a:r>
            <a:rPr lang="cs-CZ" sz="1400" b="1" dirty="0"/>
            <a:t>2015                       </a:t>
          </a:r>
          <a:r>
            <a:rPr lang="cs-CZ" sz="1400" b="1" dirty="0" smtClean="0"/>
            <a:t>  </a:t>
          </a:r>
          <a:r>
            <a:rPr lang="cs-CZ" sz="1400" b="1" dirty="0"/>
            <a:t>2016                        </a:t>
          </a:r>
          <a:r>
            <a:rPr lang="cs-CZ" sz="1400" b="1" dirty="0" smtClean="0"/>
            <a:t>2017                         </a:t>
          </a:r>
          <a:r>
            <a:rPr lang="cs-CZ" sz="1400" b="1" dirty="0"/>
            <a:t>2018</a:t>
          </a:r>
        </a:p>
      </cdr:txBody>
    </cdr:sp>
  </cdr:relSizeAnchor>
  <cdr:relSizeAnchor xmlns:cdr="http://schemas.openxmlformats.org/drawingml/2006/chartDrawing">
    <cdr:from>
      <cdr:x>0.50245</cdr:x>
      <cdr:y>0.7209</cdr:y>
    </cdr:from>
    <cdr:to>
      <cdr:x>0.51505</cdr:x>
      <cdr:y>0.78179</cdr:y>
    </cdr:to>
    <cdr:sp macro="" textlink="">
      <cdr:nvSpPr>
        <cdr:cNvPr id="9" name="Šipka dolů 8"/>
        <cdr:cNvSpPr/>
      </cdr:nvSpPr>
      <cdr:spPr>
        <a:xfrm xmlns:a="http://schemas.openxmlformats.org/drawingml/2006/main">
          <a:off x="4674577" y="4337539"/>
          <a:ext cx="117232" cy="3663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dirty="0"/>
        </a:p>
      </cdr:txBody>
    </cdr:sp>
  </cdr:relSizeAnchor>
  <cdr:relSizeAnchor xmlns:cdr="http://schemas.openxmlformats.org/drawingml/2006/chartDrawing">
    <cdr:from>
      <cdr:x>0.52135</cdr:x>
      <cdr:y>0.73308</cdr:y>
    </cdr:from>
    <cdr:to>
      <cdr:x>0.64263</cdr:x>
      <cdr:y>0.77886</cdr:y>
    </cdr:to>
    <cdr:sp macro="" textlink="">
      <cdr:nvSpPr>
        <cdr:cNvPr id="10" name="TextovéPole 2"/>
        <cdr:cNvSpPr txBox="1"/>
      </cdr:nvSpPr>
      <cdr:spPr>
        <a:xfrm xmlns:a="http://schemas.openxmlformats.org/drawingml/2006/main">
          <a:off x="4850422" y="4410807"/>
          <a:ext cx="1128348" cy="2754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002060"/>
              </a:solidFill>
            </a:rPr>
            <a:t>stálé nadržení</a:t>
          </a:r>
        </a:p>
      </cdr:txBody>
    </cdr:sp>
  </cdr:relSizeAnchor>
  <cdr:relSizeAnchor xmlns:cdr="http://schemas.openxmlformats.org/drawingml/2006/chartDrawing">
    <cdr:from>
      <cdr:x>0.55145</cdr:x>
      <cdr:y>0.16725</cdr:y>
    </cdr:from>
    <cdr:to>
      <cdr:x>0.81781</cdr:x>
      <cdr:y>0.2147</cdr:y>
    </cdr:to>
    <cdr:sp macro="" textlink="">
      <cdr:nvSpPr>
        <cdr:cNvPr id="12" name="TextovéPole 2"/>
        <cdr:cNvSpPr txBox="1"/>
      </cdr:nvSpPr>
      <cdr:spPr>
        <a:xfrm xmlns:a="http://schemas.openxmlformats.org/drawingml/2006/main">
          <a:off x="5131785" y="1005234"/>
          <a:ext cx="2478726" cy="2851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002060"/>
              </a:solidFill>
            </a:rPr>
            <a:t>maximální hladina zásobního prostoru</a:t>
          </a:r>
        </a:p>
      </cdr:txBody>
    </cdr:sp>
  </cdr:relSizeAnchor>
  <cdr:relSizeAnchor xmlns:cdr="http://schemas.openxmlformats.org/drawingml/2006/chartDrawing">
    <cdr:from>
      <cdr:x>0.63219</cdr:x>
      <cdr:y>0.09742</cdr:y>
    </cdr:from>
    <cdr:to>
      <cdr:x>0.86629</cdr:x>
      <cdr:y>0.14194</cdr:y>
    </cdr:to>
    <cdr:sp macro="" textlink="">
      <cdr:nvSpPr>
        <cdr:cNvPr id="14" name="TextovéPole 2"/>
        <cdr:cNvSpPr txBox="1"/>
      </cdr:nvSpPr>
      <cdr:spPr>
        <a:xfrm xmlns:a="http://schemas.openxmlformats.org/drawingml/2006/main">
          <a:off x="5881713" y="586154"/>
          <a:ext cx="2177902" cy="26789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002060"/>
              </a:solidFill>
            </a:rPr>
            <a:t>celkový ovladatelný prostor</a:t>
          </a:r>
        </a:p>
      </cdr:txBody>
    </cdr:sp>
  </cdr:relSizeAnchor>
  <cdr:relSizeAnchor xmlns:cdr="http://schemas.openxmlformats.org/drawingml/2006/chartDrawing">
    <cdr:from>
      <cdr:x>0.54471</cdr:x>
      <cdr:y>0.19419</cdr:y>
    </cdr:from>
    <cdr:to>
      <cdr:x>0.55731</cdr:x>
      <cdr:y>0.25508</cdr:y>
    </cdr:to>
    <cdr:sp macro="" textlink="">
      <cdr:nvSpPr>
        <cdr:cNvPr id="15" name="Šipka dolů 14"/>
        <cdr:cNvSpPr/>
      </cdr:nvSpPr>
      <cdr:spPr>
        <a:xfrm xmlns:a="http://schemas.openxmlformats.org/drawingml/2006/main">
          <a:off x="5069069" y="1167133"/>
          <a:ext cx="117254" cy="36596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dirty="0"/>
        </a:p>
      </cdr:txBody>
    </cdr:sp>
  </cdr:relSizeAnchor>
  <cdr:relSizeAnchor xmlns:cdr="http://schemas.openxmlformats.org/drawingml/2006/chartDrawing">
    <cdr:from>
      <cdr:x>0.62289</cdr:x>
      <cdr:y>0.08881</cdr:y>
    </cdr:from>
    <cdr:to>
      <cdr:x>0.63549</cdr:x>
      <cdr:y>0.1497</cdr:y>
    </cdr:to>
    <cdr:sp macro="" textlink="">
      <cdr:nvSpPr>
        <cdr:cNvPr id="16" name="Šipka dolů 15"/>
        <cdr:cNvSpPr/>
      </cdr:nvSpPr>
      <cdr:spPr>
        <a:xfrm xmlns:a="http://schemas.openxmlformats.org/drawingml/2006/main">
          <a:off x="5795108" y="534377"/>
          <a:ext cx="117232" cy="3663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dirty="0"/>
        </a:p>
      </cdr:txBody>
    </cdr:sp>
  </cdr:relSizeAnchor>
  <cdr:relSizeAnchor xmlns:cdr="http://schemas.openxmlformats.org/drawingml/2006/chartDrawing">
    <cdr:from>
      <cdr:x>0.28079</cdr:x>
      <cdr:y>0.91337</cdr:y>
    </cdr:from>
    <cdr:to>
      <cdr:x>0.44114</cdr:x>
      <cdr:y>0.91371</cdr:y>
    </cdr:to>
    <cdr:cxnSp macro="">
      <cdr:nvCxnSpPr>
        <cdr:cNvPr id="19" name="Přímá spojnice se šipkou 18"/>
        <cdr:cNvCxnSpPr/>
      </cdr:nvCxnSpPr>
      <cdr:spPr>
        <a:xfrm xmlns:a="http://schemas.openxmlformats.org/drawingml/2006/main" flipV="1">
          <a:off x="2613025" y="5489575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0.44353</cdr:x>
      <cdr:y>0.91495</cdr:y>
    </cdr:from>
    <cdr:to>
      <cdr:x>0.60389</cdr:x>
      <cdr:y>0.9153</cdr:y>
    </cdr:to>
    <cdr:cxnSp macro="">
      <cdr:nvCxnSpPr>
        <cdr:cNvPr id="20" name="Přímá spojnice se šipkou 19"/>
        <cdr:cNvCxnSpPr/>
      </cdr:nvCxnSpPr>
      <cdr:spPr>
        <a:xfrm xmlns:a="http://schemas.openxmlformats.org/drawingml/2006/main" flipV="1">
          <a:off x="4127500" y="5499100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0.60525</cdr:x>
      <cdr:y>0.91337</cdr:y>
    </cdr:from>
    <cdr:to>
      <cdr:x>0.76561</cdr:x>
      <cdr:y>0.91371</cdr:y>
    </cdr:to>
    <cdr:cxnSp macro="">
      <cdr:nvCxnSpPr>
        <cdr:cNvPr id="21" name="Přímá spojnice se šipkou 20"/>
        <cdr:cNvCxnSpPr/>
      </cdr:nvCxnSpPr>
      <cdr:spPr>
        <a:xfrm xmlns:a="http://schemas.openxmlformats.org/drawingml/2006/main" flipV="1">
          <a:off x="5632450" y="5489575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0.768</cdr:x>
      <cdr:y>0.91495</cdr:y>
    </cdr:from>
    <cdr:to>
      <cdr:x>0.92835</cdr:x>
      <cdr:y>0.9153</cdr:y>
    </cdr:to>
    <cdr:cxnSp macro="">
      <cdr:nvCxnSpPr>
        <cdr:cNvPr id="22" name="Přímá spojnice se šipkou 21"/>
        <cdr:cNvCxnSpPr/>
      </cdr:nvCxnSpPr>
      <cdr:spPr>
        <a:xfrm xmlns:a="http://schemas.openxmlformats.org/drawingml/2006/main" flipV="1">
          <a:off x="7146925" y="5499100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87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1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29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89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652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086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49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77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59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297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3B4C8-D4DA-4224-BA54-B2BF4E35ADC8}" type="datetimeFigureOut">
              <a:rPr lang="cs-CZ" smtClean="0"/>
              <a:t>11.12.2019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6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asopis.vesmir.cz/clanky/cislo/cislo/94" TargetMode="External"/><Relationship Id="rId2" Type="http://schemas.openxmlformats.org/officeDocument/2006/relationships/hyperlink" Target="http://casopis.vesmir.cz/clanky/clanek/stranka/617/cislo/11/rok/1988/pismeno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amr.chmi.cz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ydro.chmi.cz" TargetMode="External"/><Relationship Id="rId2" Type="http://schemas.openxmlformats.org/officeDocument/2006/relationships/hyperlink" Target="http://www.chmi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uchovkrajine.cz/" TargetMode="External"/><Relationship Id="rId5" Type="http://schemas.openxmlformats.org/officeDocument/2006/relationships/hyperlink" Target="http://www.intersucho.cz/" TargetMode="External"/><Relationship Id="rId4" Type="http://schemas.openxmlformats.org/officeDocument/2006/relationships/hyperlink" Target="hamr.chmi.cz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SUCHO v ČR v letech 2014 - 2018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395536" y="2132856"/>
            <a:ext cx="8280920" cy="4350034"/>
            <a:chOff x="386658" y="2419904"/>
            <a:chExt cx="8280920" cy="435003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20888"/>
              <a:ext cx="4932674" cy="273630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584" y="2419904"/>
              <a:ext cx="3265882" cy="1829821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584" y="4320714"/>
              <a:ext cx="3266994" cy="244922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58" y="5220322"/>
              <a:ext cx="4932000" cy="154546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60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ČR v letech 2014 - 2018</a:t>
            </a:r>
            <a:endParaRPr lang="cs-CZ" dirty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989374403"/>
              </p:ext>
            </p:extLst>
          </p:nvPr>
        </p:nvGraphicFramePr>
        <p:xfrm>
          <a:off x="251520" y="1268760"/>
          <a:ext cx="90010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délník 1"/>
          <p:cNvSpPr/>
          <p:nvPr/>
        </p:nvSpPr>
        <p:spPr>
          <a:xfrm>
            <a:off x="107504" y="5464723"/>
            <a:ext cx="87849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Průběh 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odchylek průměrných měsíčních plošných srážek a kumulovaného měsíčního deficitu srážek na </a:t>
            </a:r>
            <a:r>
              <a:rPr lang="cs-CZ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povodí Vltavy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období hydrologických roků 2014–2018.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43608" y="12824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2014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99792" y="12824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2015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14165" y="12947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2016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974559" y="12811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2017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58802" y="12947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19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26"/>
            <a:ext cx="9144000" cy="64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26"/>
            <a:ext cx="9144000" cy="64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ČR posledních letech</a:t>
            </a:r>
            <a:endParaRPr lang="cs-CZ" dirty="0"/>
          </a:p>
        </p:txBody>
      </p:sp>
      <p:graphicFrame>
        <p:nvGraphicFramePr>
          <p:cNvPr id="4" name="Graf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56240"/>
              </p:ext>
            </p:extLst>
          </p:nvPr>
        </p:nvGraphicFramePr>
        <p:xfrm>
          <a:off x="251520" y="1117658"/>
          <a:ext cx="8391778" cy="574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6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ČR posledních letech</a:t>
            </a:r>
            <a:endParaRPr lang="cs-CZ" dirty="0"/>
          </a:p>
        </p:txBody>
      </p:sp>
      <p:pic>
        <p:nvPicPr>
          <p:cNvPr id="6" name="Obrázek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36904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3" y="2409854"/>
            <a:ext cx="8691194" cy="4448145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příčiny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444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Extrémní teploty během letních měsíců 2015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16288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Průměrná teplota měsíců červenec a srpen 2015 byla  v Českých Budějovicích nejvyšší za dobu měření.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183084" y="2871925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2015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15450" y="3286952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2003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99992" y="328498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1952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41702" y="3717032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1928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364502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1950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74898" y="336587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1994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757890" y="305120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1992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60224" y="364502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1911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494300" y="3488269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2018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7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37" y="1966659"/>
            <a:ext cx="8655938" cy="4845011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příčiny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9512" y="162880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Extremita se výrazně projevila v počtu tropických dnů tzn</a:t>
            </a:r>
            <a:r>
              <a:rPr lang="en-US" dirty="0" smtClean="0"/>
              <a:t>.</a:t>
            </a:r>
            <a:r>
              <a:rPr lang="cs-CZ" dirty="0" smtClean="0"/>
              <a:t> dnů, kdy Tmax </a:t>
            </a:r>
            <a:r>
              <a:rPr lang="en-US" dirty="0" smtClean="0"/>
              <a:t>&gt;= 30</a:t>
            </a:r>
            <a:r>
              <a:rPr lang="cs-CZ" dirty="0" smtClean="0"/>
              <a:t>°C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29600" y="2405788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2015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388344" y="3059561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2003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49840" y="317375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1947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43808" y="4059656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1929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24916" y="4059657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1950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09165" y="3670699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1994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539348" y="370774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2018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888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383" y="2564905"/>
            <a:ext cx="6748617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příčiny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124744"/>
            <a:ext cx="7307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Extrémní sucho vzniklo kombinací deficitu srážek, a velkého výparu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628800"/>
            <a:ext cx="631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Odčerpávání vody z půdy (výpar + transpirace rostlinami) zesiluje: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nízká vlhkost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vysoká teplota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dlouhý sluneční svit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vítr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aktivní vegetace (?)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5805264"/>
            <a:ext cx="27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Pozn.: V kombinaci s nadprůměrným výparem vzniká na travním porostu sezónní vláhový deficit více jak 200 mm !!!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6419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2018 příčiny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5"/>
          <a:stretch/>
        </p:blipFill>
        <p:spPr>
          <a:xfrm>
            <a:off x="179512" y="1234320"/>
            <a:ext cx="8748464" cy="51290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23528" y="6254621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+mj-lt"/>
              </a:rPr>
              <a:t>Rozložení srážek od 1.1. do 23.9.2018 v procentech normálu (1961 – 2010)</a:t>
            </a:r>
            <a:endParaRPr lang="cs-CZ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následky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9512" y="1124744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Sucho se projevuje v různých částech přírodních i socio-ekonomických sfér. 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79512" y="155679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179512" y="191683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2) Sucho v podzemních vodách, na řekách a v nádržích.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179512" y="227687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3) Sucho v hospodářství.</a:t>
            </a:r>
            <a:endParaRPr lang="cs-CZ" b="1" dirty="0"/>
          </a:p>
        </p:txBody>
      </p:sp>
      <p:grpSp>
        <p:nvGrpSpPr>
          <p:cNvPr id="3" name="Skupina 2"/>
          <p:cNvGrpSpPr/>
          <p:nvPr/>
        </p:nvGrpSpPr>
        <p:grpSpPr>
          <a:xfrm>
            <a:off x="327723" y="5126395"/>
            <a:ext cx="8496944" cy="1564652"/>
            <a:chOff x="251520" y="5151796"/>
            <a:chExt cx="8496944" cy="15646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157192"/>
              <a:ext cx="2016224" cy="1483171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5157192"/>
              <a:ext cx="2592288" cy="153068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5151796"/>
              <a:ext cx="3744416" cy="1564652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73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22048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Jednotná </a:t>
            </a:r>
            <a:r>
              <a:rPr lang="cs-CZ" sz="2000" dirty="0"/>
              <a:t>kritéria pro kvantitativní vymezení </a:t>
            </a:r>
            <a:r>
              <a:rPr lang="cs-CZ" sz="2000" dirty="0" smtClean="0"/>
              <a:t>neexistují s ohledem </a:t>
            </a:r>
            <a:r>
              <a:rPr lang="cs-CZ" sz="2000" dirty="0"/>
              <a:t>na rozmanitá </a:t>
            </a:r>
            <a:r>
              <a:rPr lang="cs-CZ" sz="2000" dirty="0" smtClean="0"/>
              <a:t>hlediska: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definice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124744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Sucho </a:t>
            </a:r>
            <a:r>
              <a:rPr lang="cs-CZ" sz="2000" dirty="0"/>
              <a:t>je velmi neurčitý, avšak v různých oborech často užívaný pojem, znamenající v zásadě nedostatek vody v půdě, </a:t>
            </a:r>
            <a:r>
              <a:rPr lang="cs-CZ" sz="2000" dirty="0" smtClean="0"/>
              <a:t>řekách, jezerech, rostlinách </a:t>
            </a:r>
            <a:r>
              <a:rPr lang="cs-CZ" sz="2000" dirty="0"/>
              <a:t>nebo i v atmosféře. </a:t>
            </a:r>
          </a:p>
          <a:p>
            <a:endParaRPr lang="cs-CZ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44829"/>
            <a:ext cx="2160240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51520" y="3212976"/>
            <a:ext cx="2232248" cy="576064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meteorologické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771800" y="2996952"/>
            <a:ext cx="208823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hydrologické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771800" y="3717032"/>
            <a:ext cx="280831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pedologické (půdní)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868144" y="3068960"/>
            <a:ext cx="208823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agronomické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187624" y="4437112"/>
            <a:ext cx="2088232" cy="43204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fyziologické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508104" y="4437112"/>
            <a:ext cx="2520280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socioekonomické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079" y="5148494"/>
            <a:ext cx="6644175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41329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Nejdříve nastává nedostatek vody ve svrchní vrstvě půdy, která je nejvíce vystaveny výparu a transpiraci rostlin. Zároveň ale tato vrstvy půdy se rychleji plní vodou u při relativně menším množství srážek.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 vody ve spodních vrstvách půdy a podloží má větší setrvačnost z pohledu nástupu a ukončení vláhového deficitu</a:t>
            </a:r>
            <a:r>
              <a:rPr lang="cs-CZ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Sucho v půdě je největším zdrojem škod, protože snižuje zemědělské výnosy.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Půdní sucho je výrazně ovlivněno hospodařením v krajině. 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638" y="5157192"/>
            <a:ext cx="6647014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56395"/>
            <a:ext cx="2206774" cy="1580228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suchého podzimu a zimy 2014/2015 výrazně klesala vlhkost půdy především v nejhlubší sledované vrstvě.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003505" cy="483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379337" cy="328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441197" cy="333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107504" y="6309320"/>
            <a:ext cx="3433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charset="0"/>
              </a:rPr>
              <a:t>Žejbro, vodoměrná stanice Vrbatův Kostelec</a:t>
            </a:r>
            <a:endParaRPr lang="en-US" altLang="cs-CZ" sz="1200" b="1" dirty="0">
              <a:latin typeface="Arial" charset="0"/>
            </a:endParaRP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4572000" y="6309320"/>
            <a:ext cx="2335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charset="0"/>
              </a:rPr>
              <a:t>Lomnický potok v profilu Pila</a:t>
            </a:r>
            <a:endParaRPr lang="en-US" altLang="cs-CZ" sz="1200" b="1" dirty="0">
              <a:latin typeface="Arial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1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  <p:graphicFrame>
        <p:nvGraphicFramePr>
          <p:cNvPr id="9" name="Graf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930225"/>
              </p:ext>
            </p:extLst>
          </p:nvPr>
        </p:nvGraphicFramePr>
        <p:xfrm>
          <a:off x="248816" y="1628800"/>
          <a:ext cx="69847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4"/>
          <p:cNvSpPr txBox="1">
            <a:spLocks noChangeArrowheads="1"/>
          </p:cNvSpPr>
          <p:nvPr/>
        </p:nvSpPr>
        <p:spPr bwMode="auto">
          <a:xfrm>
            <a:off x="392584" y="1266229"/>
            <a:ext cx="66366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charset="0"/>
              </a:rPr>
              <a:t>Průběh denních průtoků na Orlici v profilu Týniště nad Orlicí v dubnu až září 2015</a:t>
            </a:r>
            <a:endParaRPr lang="en-US" altLang="cs-CZ" sz="1400" dirty="0">
              <a:latin typeface="Arial" charset="0"/>
            </a:endParaRPr>
          </a:p>
        </p:txBody>
      </p:sp>
      <p:sp>
        <p:nvSpPr>
          <p:cNvPr id="11" name="TextovéPole 5"/>
          <p:cNvSpPr txBox="1">
            <a:spLocks noChangeArrowheads="1"/>
          </p:cNvSpPr>
          <p:nvPr/>
        </p:nvSpPr>
        <p:spPr bwMode="auto">
          <a:xfrm>
            <a:off x="968846" y="6235104"/>
            <a:ext cx="6567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charset="0"/>
              </a:rPr>
              <a:t>Q355d – průtok překročený v průměru po 355 dní v roce (obvykle hranice sucha)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charset="0"/>
              </a:rPr>
              <a:t>Q364d – průtok překročený v průměru po 364 dní v roce</a:t>
            </a:r>
            <a:endParaRPr lang="en-US" altLang="cs-CZ" sz="1400" dirty="0">
              <a:latin typeface="Arial" charset="0"/>
            </a:endParaRPr>
          </a:p>
        </p:txBody>
      </p:sp>
      <p:sp>
        <p:nvSpPr>
          <p:cNvPr id="12" name="TextovéPole 6"/>
          <p:cNvSpPr txBox="1">
            <a:spLocks noChangeArrowheads="1"/>
          </p:cNvSpPr>
          <p:nvPr/>
        </p:nvSpPr>
        <p:spPr bwMode="auto">
          <a:xfrm>
            <a:off x="7263284" y="1932979"/>
            <a:ext cx="1878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charset="0"/>
              </a:rPr>
              <a:t>logaritmické měřítko,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charset="0"/>
              </a:rPr>
              <a:t>vliv srážkové epizody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charset="0"/>
              </a:rPr>
              <a:t>16. – 19. srpna 2015</a:t>
            </a:r>
            <a:endParaRPr lang="en-US" altLang="cs-CZ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560840" cy="49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993" y="3140969"/>
            <a:ext cx="6984776" cy="293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52490" y="3615428"/>
            <a:ext cx="18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Lužnice v Bechyni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80328" y="4941168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Blanice v Blanickém Mlýně</a:t>
            </a:r>
            <a:endParaRPr lang="cs-CZ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6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6553" y="1100019"/>
            <a:ext cx="8650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smtClean="0">
                <a:latin typeface="+mn-lt"/>
              </a:rPr>
              <a:t>Porovnání průběhu sucha v letech 2014 – září 2018 ve vybraných vodoměrných profilech.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latin typeface="+mn-lt"/>
              </a:rPr>
              <a:t>absolutní denní minimum v daném roce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latin typeface="+mn-lt"/>
              </a:rPr>
              <a:t>počet dní s průtokem menším než Q</a:t>
            </a:r>
            <a:r>
              <a:rPr lang="cs-CZ" sz="1800" baseline="-25000" dirty="0" smtClean="0">
                <a:latin typeface="+mn-lt"/>
              </a:rPr>
              <a:t>355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latin typeface="+mn-lt"/>
              </a:rPr>
              <a:t>počet dní s průtokem menším než Q</a:t>
            </a:r>
            <a:r>
              <a:rPr lang="cs-CZ" sz="1800" baseline="-25000" dirty="0" smtClean="0">
                <a:latin typeface="+mn-lt"/>
              </a:rPr>
              <a:t>364</a:t>
            </a:r>
            <a:endParaRPr lang="en-US" sz="1800" baseline="-25000" dirty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025953"/>
              </p:ext>
            </p:extLst>
          </p:nvPr>
        </p:nvGraphicFramePr>
        <p:xfrm>
          <a:off x="179512" y="2468171"/>
          <a:ext cx="8784975" cy="417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Orlice - Týniště nad Orlicí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Jizera - Železný Brod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Lužnice - Bechyně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Otava - Písek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72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723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Sázava - Zruč nad Sázavou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Odra - Svinov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Bečva - Dluhonice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Morava - Strážnice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16,3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82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866340" y="2451545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890876" y="2455488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907100" y="2449874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6923324" y="2452573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864842" y="4788732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884942" y="4788732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4901166" y="4791431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6916588" y="4785110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35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  <p:graphicFrame>
        <p:nvGraphicFramePr>
          <p:cNvPr id="7" name="Graf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75297"/>
              </p:ext>
            </p:extLst>
          </p:nvPr>
        </p:nvGraphicFramePr>
        <p:xfrm>
          <a:off x="395536" y="1143000"/>
          <a:ext cx="835292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66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  <p:graphicFrame>
        <p:nvGraphicFramePr>
          <p:cNvPr id="3" name="Graf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449262"/>
              </p:ext>
            </p:extLst>
          </p:nvPr>
        </p:nvGraphicFramePr>
        <p:xfrm>
          <a:off x="395536" y="1123849"/>
          <a:ext cx="835292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20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16824" cy="516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812361" y="486916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2015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20272" y="479715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2003</a:t>
            </a:r>
            <a:endParaRPr lang="cs-CZ" sz="1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4843759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1990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347864" y="486916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1950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067944" y="479715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1952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139952" y="443711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1953</a:t>
            </a:r>
            <a:endParaRPr lang="cs-CZ" sz="1600" b="1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3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16824" cy="513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1259632" y="450912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1904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907704" y="4585323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1911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106439" y="4428568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1935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779912" y="450912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1947</a:t>
            </a:r>
            <a:endParaRPr lang="cs-CZ" sz="16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275424" y="4424219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1953</a:t>
            </a:r>
            <a:endParaRPr lang="cs-CZ" sz="1600" b="1" dirty="0"/>
          </a:p>
        </p:txBody>
      </p:sp>
      <p:sp>
        <p:nvSpPr>
          <p:cNvPr id="2" name="Zaoblený obdélník 1"/>
          <p:cNvSpPr/>
          <p:nvPr/>
        </p:nvSpPr>
        <p:spPr>
          <a:xfrm>
            <a:off x="5076056" y="1772816"/>
            <a:ext cx="3240360" cy="4248472"/>
          </a:xfrm>
          <a:prstGeom prst="roundRect">
            <a:avLst>
              <a:gd name="adj" fmla="val 6216"/>
            </a:avLst>
          </a:prstGeom>
          <a:solidFill>
            <a:schemeClr val="accent6">
              <a:lumMod val="20000"/>
              <a:lumOff val="80000"/>
              <a:alpha val="1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812360" y="378904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2015</a:t>
            </a:r>
            <a:endParaRPr lang="cs-CZ" sz="1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04048" y="1412776"/>
            <a:ext cx="33438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i="1" dirty="0" smtClean="0"/>
              <a:t>Ovlivněno výstavbou Vltavské kaskády</a:t>
            </a:r>
            <a:endParaRPr lang="cs-CZ" sz="1600" i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8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23406"/>
            <a:ext cx="6048375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Vznik SUCHA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62"/>
            <a:ext cx="1403648" cy="57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10" y="908720"/>
            <a:ext cx="142269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1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8085"/>
              </p:ext>
            </p:extLst>
          </p:nvPr>
        </p:nvGraphicFramePr>
        <p:xfrm>
          <a:off x="467544" y="1700808"/>
          <a:ext cx="5976937" cy="2305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0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4150">
                <a:tc rowSpan="2"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tok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profil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1904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1947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2015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Q</a:t>
                      </a:r>
                      <a:r>
                        <a:rPr lang="cs-CZ" sz="1600" baseline="-25000" dirty="0" smtClean="0">
                          <a:effectLst/>
                        </a:rPr>
                        <a:t>min</a:t>
                      </a:r>
                      <a:r>
                        <a:rPr lang="cs-CZ" sz="1600" baseline="-25000" dirty="0">
                          <a:effectLst/>
                        </a:rPr>
                        <a:t/>
                      </a:r>
                      <a:br>
                        <a:rPr lang="cs-CZ" sz="1600" baseline="-250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[m</a:t>
                      </a:r>
                      <a:r>
                        <a:rPr lang="cs-CZ" sz="1600" baseline="30000" dirty="0">
                          <a:effectLst/>
                        </a:rPr>
                        <a:t>3</a:t>
                      </a:r>
                      <a:r>
                        <a:rPr lang="cs-CZ" sz="1600" dirty="0">
                          <a:effectLst/>
                        </a:rPr>
                        <a:t>.s</a:t>
                      </a:r>
                      <a:r>
                        <a:rPr lang="cs-CZ" sz="1600" baseline="30000" dirty="0">
                          <a:effectLst/>
                        </a:rPr>
                        <a:t>–1</a:t>
                      </a:r>
                      <a:r>
                        <a:rPr lang="cs-CZ" sz="1600" dirty="0">
                          <a:effectLst/>
                        </a:rPr>
                        <a:t>]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Q</a:t>
                      </a:r>
                      <a:r>
                        <a:rPr lang="cs-CZ" sz="1600" baseline="-25000" dirty="0">
                          <a:effectLst/>
                        </a:rPr>
                        <a:t>min</a:t>
                      </a:r>
                      <a:br>
                        <a:rPr lang="cs-CZ" sz="1600" baseline="-250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[m</a:t>
                      </a:r>
                      <a:r>
                        <a:rPr lang="cs-CZ" sz="1600" baseline="30000" dirty="0">
                          <a:effectLst/>
                        </a:rPr>
                        <a:t>3</a:t>
                      </a:r>
                      <a:r>
                        <a:rPr lang="cs-CZ" sz="1600" dirty="0">
                          <a:effectLst/>
                        </a:rPr>
                        <a:t>.s</a:t>
                      </a:r>
                      <a:r>
                        <a:rPr lang="cs-CZ" sz="1600" baseline="30000" dirty="0">
                          <a:effectLst/>
                        </a:rPr>
                        <a:t>–1</a:t>
                      </a:r>
                      <a:r>
                        <a:rPr lang="cs-CZ" sz="1600" dirty="0">
                          <a:effectLst/>
                        </a:rPr>
                        <a:t>]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effectLst/>
                        </a:rPr>
                        <a:t>Q</a:t>
                      </a:r>
                      <a:r>
                        <a:rPr lang="cs-CZ" sz="1600" baseline="-25000" dirty="0" smtClean="0">
                          <a:effectLst/>
                        </a:rPr>
                        <a:t>min</a:t>
                      </a:r>
                      <a:br>
                        <a:rPr lang="cs-CZ" sz="1600" baseline="-25000" dirty="0" smtClean="0">
                          <a:effectLst/>
                        </a:rPr>
                      </a:br>
                      <a:r>
                        <a:rPr lang="cs-CZ" sz="1600" dirty="0" smtClean="0">
                          <a:effectLst/>
                        </a:rPr>
                        <a:t>[m</a:t>
                      </a:r>
                      <a:r>
                        <a:rPr lang="cs-CZ" sz="1600" baseline="30000" dirty="0" smtClean="0">
                          <a:effectLst/>
                        </a:rPr>
                        <a:t>3</a:t>
                      </a:r>
                      <a:r>
                        <a:rPr lang="cs-CZ" sz="1600" dirty="0" smtClean="0">
                          <a:effectLst/>
                        </a:rPr>
                        <a:t>.s</a:t>
                      </a:r>
                      <a:r>
                        <a:rPr lang="cs-CZ" sz="1600" baseline="30000" dirty="0" smtClean="0">
                          <a:effectLst/>
                        </a:rPr>
                        <a:t>–1</a:t>
                      </a:r>
                      <a:r>
                        <a:rPr lang="cs-CZ" sz="1600" dirty="0" smtClean="0">
                          <a:effectLst/>
                        </a:rPr>
                        <a:t>]</a:t>
                      </a: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Vltava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České </a:t>
                      </a:r>
                      <a:r>
                        <a:rPr lang="cs-CZ" sz="1600" dirty="0" smtClean="0">
                          <a:effectLst/>
                        </a:rPr>
                        <a:t>Budějovice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4,25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9,7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Lužnice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Bechyně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1,2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2,3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0,85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Berounka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Beroun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3,3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Vltava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Praha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17,7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effectLst/>
                        </a:rPr>
                        <a:t>43,5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Ohře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Louny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3,9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0,6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8,1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Labe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Děčín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39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40,1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76,8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4" descr="Y:\Personal\danhelka\obrazky_Heroudek\P1000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33099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37909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467544" y="1196752"/>
            <a:ext cx="187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/>
              <a:t>Historická sucha</a:t>
            </a:r>
            <a:endParaRPr 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5536" y="6309320"/>
            <a:ext cx="6860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smtClean="0"/>
              <a:t>V roce 2015 byl na Labi změřen nejmenší průtok od vybudování Vltavské kaskády</a:t>
            </a:r>
            <a:endParaRPr lang="cs-CZ" sz="1600" i="1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7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51520" y="5013176"/>
            <a:ext cx="8655602" cy="1584000"/>
            <a:chOff x="251520" y="4941168"/>
            <a:chExt cx="8655602" cy="1584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941168"/>
              <a:ext cx="2673883" cy="1584000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941168"/>
              <a:ext cx="2380729" cy="1584000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941168"/>
              <a:ext cx="3471026" cy="1584000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ve vodních nádržích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1520" y="980728"/>
            <a:ext cx="8735020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Naplnění zásobních objemů nádrží v </a:t>
            </a:r>
            <a:r>
              <a:rPr lang="cs-CZ" dirty="0" smtClean="0">
                <a:latin typeface="+mn-lt"/>
              </a:rPr>
              <a:t>pondělí 24.</a:t>
            </a:r>
            <a:r>
              <a:rPr lang="cs-CZ" dirty="0">
                <a:latin typeface="+mn-lt"/>
              </a:rPr>
              <a:t> </a:t>
            </a:r>
            <a:r>
              <a:rPr lang="cs-CZ" dirty="0" smtClean="0">
                <a:latin typeface="+mn-lt"/>
              </a:rPr>
              <a:t>9.</a:t>
            </a:r>
            <a:r>
              <a:rPr lang="cs-CZ" dirty="0">
                <a:latin typeface="+mn-lt"/>
              </a:rPr>
              <a:t> </a:t>
            </a:r>
            <a:r>
              <a:rPr lang="cs-CZ" dirty="0" smtClean="0">
                <a:latin typeface="+mn-lt"/>
              </a:rPr>
              <a:t>2018 </a:t>
            </a:r>
          </a:p>
          <a:p>
            <a:r>
              <a:rPr lang="cs-CZ" sz="1800" dirty="0">
                <a:latin typeface="+mn-lt"/>
              </a:rPr>
              <a:t> </a:t>
            </a:r>
            <a:r>
              <a:rPr lang="cs-CZ" sz="1800" dirty="0" smtClean="0">
                <a:latin typeface="+mn-lt"/>
              </a:rPr>
              <a:t>                                                                                     (aktualizováno 30. 9. 2018)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 smtClean="0">
                <a:latin typeface="+mn-lt"/>
              </a:rPr>
              <a:t>30 </a:t>
            </a:r>
            <a:r>
              <a:rPr lang="cs-CZ" sz="1800" dirty="0">
                <a:latin typeface="+mn-lt"/>
              </a:rPr>
              <a:t>až 50 %	</a:t>
            </a:r>
            <a:r>
              <a:rPr lang="cs-CZ" sz="1800" dirty="0" smtClean="0">
                <a:latin typeface="+mn-lt"/>
              </a:rPr>
              <a:t>Rozkoš, Pastviny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smtClean="0">
                <a:latin typeface="+mn-lt"/>
              </a:rPr>
              <a:t>Vír, Opatovice, Vranov, Nové Mlýny dolní zdrž</a:t>
            </a:r>
          </a:p>
          <a:p>
            <a:endParaRPr lang="cs-CZ" sz="1800" dirty="0" smtClean="0">
              <a:latin typeface="+mn-lt"/>
            </a:endParaRPr>
          </a:p>
          <a:p>
            <a:r>
              <a:rPr lang="cs-CZ" sz="1800" dirty="0" smtClean="0">
                <a:latin typeface="+mn-lt"/>
              </a:rPr>
              <a:t>50 </a:t>
            </a:r>
            <a:r>
              <a:rPr lang="cs-CZ" sz="1800" dirty="0">
                <a:latin typeface="+mn-lt"/>
              </a:rPr>
              <a:t>až 70 </a:t>
            </a:r>
            <a:r>
              <a:rPr lang="cs-CZ" sz="1800" dirty="0" smtClean="0">
                <a:latin typeface="+mn-lt"/>
              </a:rPr>
              <a:t>%	Seč, Souš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smtClean="0">
                <a:latin typeface="+mn-lt"/>
              </a:rPr>
              <a:t>Orlík, Hracholusky, Žlutice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smtClean="0">
                <a:latin typeface="+mn-lt"/>
              </a:rPr>
              <a:t>Nechranice, Fláje, Šance, </a:t>
            </a:r>
          </a:p>
          <a:p>
            <a:r>
              <a:rPr lang="cs-CZ" sz="1800" dirty="0">
                <a:latin typeface="+mn-lt"/>
              </a:rPr>
              <a:t>	</a:t>
            </a:r>
            <a:r>
              <a:rPr lang="cs-CZ" sz="1800" dirty="0" smtClean="0">
                <a:latin typeface="+mn-lt"/>
              </a:rPr>
              <a:t>	Slušovice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smtClean="0">
                <a:latin typeface="+mn-lt"/>
              </a:rPr>
              <a:t>Dalešice, Mostiště </a:t>
            </a:r>
            <a:endParaRPr lang="cs-CZ" sz="1800" dirty="0">
              <a:latin typeface="+mn-lt"/>
            </a:endParaRPr>
          </a:p>
          <a:p>
            <a:endParaRPr lang="cs-CZ" sz="1800" dirty="0" smtClean="0">
              <a:latin typeface="+mn-lt"/>
            </a:endParaRPr>
          </a:p>
          <a:p>
            <a:r>
              <a:rPr lang="cs-CZ" sz="1800" dirty="0" smtClean="0">
                <a:latin typeface="+mn-lt"/>
              </a:rPr>
              <a:t>70 </a:t>
            </a:r>
            <a:r>
              <a:rPr lang="cs-CZ" sz="1800" dirty="0">
                <a:latin typeface="+mn-lt"/>
              </a:rPr>
              <a:t>až 90 %	</a:t>
            </a:r>
            <a:r>
              <a:rPr lang="cs-CZ" sz="1800" dirty="0" smtClean="0">
                <a:latin typeface="+mn-lt"/>
              </a:rPr>
              <a:t>Vrchlice</a:t>
            </a:r>
            <a:r>
              <a:rPr lang="cs-CZ" sz="1800" dirty="0">
                <a:latin typeface="+mn-lt"/>
              </a:rPr>
              <a:t>, Josefův Důl, </a:t>
            </a:r>
            <a:r>
              <a:rPr lang="cs-CZ" sz="1800" dirty="0" smtClean="0">
                <a:latin typeface="+mn-lt"/>
              </a:rPr>
              <a:t>Lipno, Římov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smtClean="0">
                <a:latin typeface="+mn-lt"/>
              </a:rPr>
              <a:t>Želivka</a:t>
            </a:r>
            <a:r>
              <a:rPr lang="cs-CZ" sz="1800" dirty="0">
                <a:latin typeface="+mn-lt"/>
              </a:rPr>
              <a:t>, Nýrsko</a:t>
            </a:r>
            <a:r>
              <a:rPr lang="cs-CZ" sz="1800" dirty="0" smtClean="0">
                <a:latin typeface="+mn-lt"/>
              </a:rPr>
              <a:t>, Jesenice, </a:t>
            </a:r>
          </a:p>
          <a:p>
            <a:r>
              <a:rPr lang="cs-CZ" sz="1800" dirty="0">
                <a:latin typeface="+mn-lt"/>
              </a:rPr>
              <a:t>	</a:t>
            </a:r>
            <a:r>
              <a:rPr lang="cs-CZ" sz="1800" dirty="0" smtClean="0">
                <a:latin typeface="+mn-lt"/>
              </a:rPr>
              <a:t>	Horka</a:t>
            </a:r>
            <a:r>
              <a:rPr lang="cs-CZ" sz="1800" dirty="0">
                <a:latin typeface="+mn-lt"/>
              </a:rPr>
              <a:t>, Stanovice, Přísečnice, </a:t>
            </a:r>
            <a:r>
              <a:rPr lang="cs-CZ" sz="1800" dirty="0" smtClean="0">
                <a:latin typeface="+mn-lt"/>
              </a:rPr>
              <a:t>Kružberk</a:t>
            </a:r>
            <a:r>
              <a:rPr lang="cs-CZ" sz="1800" dirty="0">
                <a:latin typeface="+mn-lt"/>
              </a:rPr>
              <a:t>, Brněnská, </a:t>
            </a:r>
            <a:r>
              <a:rPr lang="cs-CZ" sz="1800" dirty="0" smtClean="0">
                <a:latin typeface="+mn-lt"/>
              </a:rPr>
              <a:t>Morávka, Žermanice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 smtClean="0">
                <a:latin typeface="+mn-lt"/>
              </a:rPr>
              <a:t>více než 90 %	Slapy, Skalka, Těrlicko </a:t>
            </a:r>
            <a:endParaRPr lang="cs-CZ" sz="1800" dirty="0">
              <a:latin typeface="+mn-lt"/>
            </a:endParaRPr>
          </a:p>
          <a:p>
            <a:endParaRPr lang="cs-CZ" sz="1600" dirty="0" smtClean="0"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530247"/>
            <a:ext cx="8712969" cy="20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5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1" y="1052736"/>
            <a:ext cx="7607037" cy="508518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95536" y="6309320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Želivka – </a:t>
            </a:r>
            <a:r>
              <a:rPr lang="cs-CZ" sz="2000" dirty="0" smtClean="0"/>
              <a:t>Švihov naplnění </a:t>
            </a:r>
            <a:r>
              <a:rPr lang="cs-CZ" sz="2000" dirty="0"/>
              <a:t>zásobního prostoru v procentech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ve vodních nádržích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7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95503"/>
              </p:ext>
            </p:extLst>
          </p:nvPr>
        </p:nvGraphicFramePr>
        <p:xfrm>
          <a:off x="395536" y="1340768"/>
          <a:ext cx="835292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ve vodních nádržích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8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" y="951421"/>
            <a:ext cx="9124033" cy="588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501"/>
            <a:ext cx="9144000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9" y="1772816"/>
            <a:ext cx="9037545" cy="4903348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3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856984" cy="48244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8392" y="58772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Hladiny části pozorovaných vrtů v mělkých zvodní dlouhodobě v poslední dekádě klesá, ale tento trend NENÍ společný pro všechny stanice.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1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894080"/>
              </p:ext>
            </p:extLst>
          </p:nvPr>
        </p:nvGraphicFramePr>
        <p:xfrm>
          <a:off x="107504" y="1403144"/>
          <a:ext cx="8285566" cy="281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35060"/>
              </p:ext>
            </p:extLst>
          </p:nvPr>
        </p:nvGraphicFramePr>
        <p:xfrm>
          <a:off x="107504" y="4293095"/>
          <a:ext cx="8352928" cy="249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251520" y="1268760"/>
            <a:ext cx="4961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cap="small" dirty="0"/>
              <a:t>Dlouhodobé trendy stavu podzemních vod</a:t>
            </a:r>
            <a:endParaRPr lang="en-US" sz="2000" cap="small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64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cs-CZ" altLang="cs-CZ" sz="1800" i="1" dirty="0" smtClean="0"/>
              <a:t>Celkové měsíční křivky překročení (MKP) </a:t>
            </a:r>
            <a:r>
              <a:rPr lang="cs-CZ" altLang="cs-CZ" sz="1800" b="1" i="1" dirty="0" smtClean="0"/>
              <a:t>hladiny mělkých vrtů </a:t>
            </a:r>
            <a:r>
              <a:rPr lang="cs-CZ" altLang="cs-CZ" sz="1800" i="1" dirty="0" smtClean="0"/>
              <a:t>za období 1981–2015 s ročním klouzavým průměrem (RKP)</a:t>
            </a:r>
            <a:endParaRPr lang="cs-CZ" altLang="cs-CZ" sz="1800" dirty="0" smtClean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2312148708"/>
              </p:ext>
            </p:extLst>
          </p:nvPr>
        </p:nvGraphicFramePr>
        <p:xfrm>
          <a:off x="215318" y="1916832"/>
          <a:ext cx="756084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definice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1259632" y="1390393"/>
            <a:ext cx="1924" cy="202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1259632" y="1390393"/>
            <a:ext cx="7546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 16"/>
          <p:cNvSpPr/>
          <p:nvPr/>
        </p:nvSpPr>
        <p:spPr>
          <a:xfrm>
            <a:off x="1259632" y="1402434"/>
            <a:ext cx="7274732" cy="2011680"/>
          </a:xfrm>
          <a:custGeom>
            <a:avLst/>
            <a:gdLst>
              <a:gd name="connsiteX0" fmla="*/ 0 w 6525491"/>
              <a:gd name="connsiteY0" fmla="*/ 0 h 2011680"/>
              <a:gd name="connsiteX1" fmla="*/ 58189 w 6525491"/>
              <a:gd name="connsiteY1" fmla="*/ 33251 h 2011680"/>
              <a:gd name="connsiteX2" fmla="*/ 116378 w 6525491"/>
              <a:gd name="connsiteY2" fmla="*/ 216131 h 2011680"/>
              <a:gd name="connsiteX3" fmla="*/ 249381 w 6525491"/>
              <a:gd name="connsiteY3" fmla="*/ 290946 h 2011680"/>
              <a:gd name="connsiteX4" fmla="*/ 390698 w 6525491"/>
              <a:gd name="connsiteY4" fmla="*/ 274320 h 2011680"/>
              <a:gd name="connsiteX5" fmla="*/ 448887 w 6525491"/>
              <a:gd name="connsiteY5" fmla="*/ 191193 h 2011680"/>
              <a:gd name="connsiteX6" fmla="*/ 498763 w 6525491"/>
              <a:gd name="connsiteY6" fmla="*/ 282633 h 2011680"/>
              <a:gd name="connsiteX7" fmla="*/ 623454 w 6525491"/>
              <a:gd name="connsiteY7" fmla="*/ 274320 h 2011680"/>
              <a:gd name="connsiteX8" fmla="*/ 706581 w 6525491"/>
              <a:gd name="connsiteY8" fmla="*/ 415637 h 2011680"/>
              <a:gd name="connsiteX9" fmla="*/ 814647 w 6525491"/>
              <a:gd name="connsiteY9" fmla="*/ 606830 h 2011680"/>
              <a:gd name="connsiteX10" fmla="*/ 864523 w 6525491"/>
              <a:gd name="connsiteY10" fmla="*/ 548640 h 2011680"/>
              <a:gd name="connsiteX11" fmla="*/ 997527 w 6525491"/>
              <a:gd name="connsiteY11" fmla="*/ 598517 h 2011680"/>
              <a:gd name="connsiteX12" fmla="*/ 1097280 w 6525491"/>
              <a:gd name="connsiteY12" fmla="*/ 482139 h 2011680"/>
              <a:gd name="connsiteX13" fmla="*/ 1163781 w 6525491"/>
              <a:gd name="connsiteY13" fmla="*/ 490451 h 2011680"/>
              <a:gd name="connsiteX14" fmla="*/ 1221971 w 6525491"/>
              <a:gd name="connsiteY14" fmla="*/ 365760 h 2011680"/>
              <a:gd name="connsiteX15" fmla="*/ 1255221 w 6525491"/>
              <a:gd name="connsiteY15" fmla="*/ 324197 h 2011680"/>
              <a:gd name="connsiteX16" fmla="*/ 1388225 w 6525491"/>
              <a:gd name="connsiteY16" fmla="*/ 432262 h 2011680"/>
              <a:gd name="connsiteX17" fmla="*/ 1404851 w 6525491"/>
              <a:gd name="connsiteY17" fmla="*/ 581891 h 2011680"/>
              <a:gd name="connsiteX18" fmla="*/ 1471352 w 6525491"/>
              <a:gd name="connsiteY18" fmla="*/ 773084 h 2011680"/>
              <a:gd name="connsiteX19" fmla="*/ 1571105 w 6525491"/>
              <a:gd name="connsiteY19" fmla="*/ 872837 h 2011680"/>
              <a:gd name="connsiteX20" fmla="*/ 1679171 w 6525491"/>
              <a:gd name="connsiteY20" fmla="*/ 1055717 h 2011680"/>
              <a:gd name="connsiteX21" fmla="*/ 1753985 w 6525491"/>
              <a:gd name="connsiteY21" fmla="*/ 1255222 h 2011680"/>
              <a:gd name="connsiteX22" fmla="*/ 1820487 w 6525491"/>
              <a:gd name="connsiteY22" fmla="*/ 1047404 h 2011680"/>
              <a:gd name="connsiteX23" fmla="*/ 1978429 w 6525491"/>
              <a:gd name="connsiteY23" fmla="*/ 864524 h 2011680"/>
              <a:gd name="connsiteX24" fmla="*/ 2028305 w 6525491"/>
              <a:gd name="connsiteY24" fmla="*/ 756459 h 2011680"/>
              <a:gd name="connsiteX25" fmla="*/ 2086494 w 6525491"/>
              <a:gd name="connsiteY25" fmla="*/ 889462 h 2011680"/>
              <a:gd name="connsiteX26" fmla="*/ 2128058 w 6525491"/>
              <a:gd name="connsiteY26" fmla="*/ 1022466 h 2011680"/>
              <a:gd name="connsiteX27" fmla="*/ 2219498 w 6525491"/>
              <a:gd name="connsiteY27" fmla="*/ 1022466 h 2011680"/>
              <a:gd name="connsiteX28" fmla="*/ 2261061 w 6525491"/>
              <a:gd name="connsiteY28" fmla="*/ 1105593 h 2011680"/>
              <a:gd name="connsiteX29" fmla="*/ 2327563 w 6525491"/>
              <a:gd name="connsiteY29" fmla="*/ 1138844 h 2011680"/>
              <a:gd name="connsiteX30" fmla="*/ 2485505 w 6525491"/>
              <a:gd name="connsiteY30" fmla="*/ 1172095 h 2011680"/>
              <a:gd name="connsiteX31" fmla="*/ 2535381 w 6525491"/>
              <a:gd name="connsiteY31" fmla="*/ 1005840 h 2011680"/>
              <a:gd name="connsiteX32" fmla="*/ 2626821 w 6525491"/>
              <a:gd name="connsiteY32" fmla="*/ 1055717 h 2011680"/>
              <a:gd name="connsiteX33" fmla="*/ 2660072 w 6525491"/>
              <a:gd name="connsiteY33" fmla="*/ 914400 h 2011680"/>
              <a:gd name="connsiteX34" fmla="*/ 2743200 w 6525491"/>
              <a:gd name="connsiteY34" fmla="*/ 748146 h 2011680"/>
              <a:gd name="connsiteX35" fmla="*/ 2818014 w 6525491"/>
              <a:gd name="connsiteY35" fmla="*/ 781397 h 2011680"/>
              <a:gd name="connsiteX36" fmla="*/ 2884516 w 6525491"/>
              <a:gd name="connsiteY36" fmla="*/ 673331 h 2011680"/>
              <a:gd name="connsiteX37" fmla="*/ 3025832 w 6525491"/>
              <a:gd name="connsiteY37" fmla="*/ 523702 h 2011680"/>
              <a:gd name="connsiteX38" fmla="*/ 3067396 w 6525491"/>
              <a:gd name="connsiteY38" fmla="*/ 407324 h 2011680"/>
              <a:gd name="connsiteX39" fmla="*/ 3150523 w 6525491"/>
              <a:gd name="connsiteY39" fmla="*/ 448888 h 2011680"/>
              <a:gd name="connsiteX40" fmla="*/ 3275214 w 6525491"/>
              <a:gd name="connsiteY40" fmla="*/ 415637 h 2011680"/>
              <a:gd name="connsiteX41" fmla="*/ 3383280 w 6525491"/>
              <a:gd name="connsiteY41" fmla="*/ 581891 h 2011680"/>
              <a:gd name="connsiteX42" fmla="*/ 3449781 w 6525491"/>
              <a:gd name="connsiteY42" fmla="*/ 748146 h 2011680"/>
              <a:gd name="connsiteX43" fmla="*/ 3516283 w 6525491"/>
              <a:gd name="connsiteY43" fmla="*/ 756459 h 2011680"/>
              <a:gd name="connsiteX44" fmla="*/ 3591098 w 6525491"/>
              <a:gd name="connsiteY44" fmla="*/ 997528 h 2011680"/>
              <a:gd name="connsiteX45" fmla="*/ 3682538 w 6525491"/>
              <a:gd name="connsiteY45" fmla="*/ 989215 h 2011680"/>
              <a:gd name="connsiteX46" fmla="*/ 3757352 w 6525491"/>
              <a:gd name="connsiteY46" fmla="*/ 1105593 h 2011680"/>
              <a:gd name="connsiteX47" fmla="*/ 3857105 w 6525491"/>
              <a:gd name="connsiteY47" fmla="*/ 922713 h 2011680"/>
              <a:gd name="connsiteX48" fmla="*/ 3898669 w 6525491"/>
              <a:gd name="connsiteY48" fmla="*/ 1005840 h 2011680"/>
              <a:gd name="connsiteX49" fmla="*/ 3998421 w 6525491"/>
              <a:gd name="connsiteY49" fmla="*/ 1064030 h 2011680"/>
              <a:gd name="connsiteX50" fmla="*/ 4048298 w 6525491"/>
              <a:gd name="connsiteY50" fmla="*/ 1172095 h 2011680"/>
              <a:gd name="connsiteX51" fmla="*/ 4231178 w 6525491"/>
              <a:gd name="connsiteY51" fmla="*/ 1230284 h 2011680"/>
              <a:gd name="connsiteX52" fmla="*/ 4322618 w 6525491"/>
              <a:gd name="connsiteY52" fmla="*/ 1072342 h 2011680"/>
              <a:gd name="connsiteX53" fmla="*/ 4438996 w 6525491"/>
              <a:gd name="connsiteY53" fmla="*/ 1288473 h 2011680"/>
              <a:gd name="connsiteX54" fmla="*/ 4538749 w 6525491"/>
              <a:gd name="connsiteY54" fmla="*/ 1695797 h 2011680"/>
              <a:gd name="connsiteX55" fmla="*/ 4588625 w 6525491"/>
              <a:gd name="connsiteY55" fmla="*/ 1620982 h 2011680"/>
              <a:gd name="connsiteX56" fmla="*/ 4638501 w 6525491"/>
              <a:gd name="connsiteY56" fmla="*/ 1778924 h 2011680"/>
              <a:gd name="connsiteX57" fmla="*/ 4804756 w 6525491"/>
              <a:gd name="connsiteY57" fmla="*/ 1862051 h 2011680"/>
              <a:gd name="connsiteX58" fmla="*/ 5020887 w 6525491"/>
              <a:gd name="connsiteY58" fmla="*/ 1895302 h 2011680"/>
              <a:gd name="connsiteX59" fmla="*/ 5070763 w 6525491"/>
              <a:gd name="connsiteY59" fmla="*/ 1986742 h 2011680"/>
              <a:gd name="connsiteX60" fmla="*/ 5120640 w 6525491"/>
              <a:gd name="connsiteY60" fmla="*/ 1837113 h 2011680"/>
              <a:gd name="connsiteX61" fmla="*/ 5145578 w 6525491"/>
              <a:gd name="connsiteY61" fmla="*/ 1388226 h 2011680"/>
              <a:gd name="connsiteX62" fmla="*/ 5220392 w 6525491"/>
              <a:gd name="connsiteY62" fmla="*/ 1529542 h 2011680"/>
              <a:gd name="connsiteX63" fmla="*/ 5311832 w 6525491"/>
              <a:gd name="connsiteY63" fmla="*/ 1604357 h 2011680"/>
              <a:gd name="connsiteX64" fmla="*/ 5345083 w 6525491"/>
              <a:gd name="connsiteY64" fmla="*/ 1471353 h 2011680"/>
              <a:gd name="connsiteX65" fmla="*/ 5494712 w 6525491"/>
              <a:gd name="connsiteY65" fmla="*/ 1737360 h 2011680"/>
              <a:gd name="connsiteX66" fmla="*/ 5652654 w 6525491"/>
              <a:gd name="connsiteY66" fmla="*/ 1878677 h 2011680"/>
              <a:gd name="connsiteX67" fmla="*/ 5818909 w 6525491"/>
              <a:gd name="connsiteY67" fmla="*/ 2011680 h 2011680"/>
              <a:gd name="connsiteX68" fmla="*/ 5951912 w 6525491"/>
              <a:gd name="connsiteY68" fmla="*/ 1886990 h 2011680"/>
              <a:gd name="connsiteX69" fmla="*/ 6084916 w 6525491"/>
              <a:gd name="connsiteY69" fmla="*/ 1679171 h 2011680"/>
              <a:gd name="connsiteX70" fmla="*/ 6184669 w 6525491"/>
              <a:gd name="connsiteY70" fmla="*/ 1762299 h 2011680"/>
              <a:gd name="connsiteX71" fmla="*/ 6242858 w 6525491"/>
              <a:gd name="connsiteY71" fmla="*/ 1562793 h 2011680"/>
              <a:gd name="connsiteX72" fmla="*/ 6325985 w 6525491"/>
              <a:gd name="connsiteY72" fmla="*/ 1296786 h 2011680"/>
              <a:gd name="connsiteX73" fmla="*/ 6384174 w 6525491"/>
              <a:gd name="connsiteY73" fmla="*/ 1080655 h 2011680"/>
              <a:gd name="connsiteX74" fmla="*/ 6434051 w 6525491"/>
              <a:gd name="connsiteY74" fmla="*/ 989215 h 2011680"/>
              <a:gd name="connsiteX75" fmla="*/ 6525491 w 6525491"/>
              <a:gd name="connsiteY75" fmla="*/ 1113906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525491" h="2011680">
                <a:moveTo>
                  <a:pt x="0" y="0"/>
                </a:moveTo>
                <a:lnTo>
                  <a:pt x="58189" y="33251"/>
                </a:lnTo>
                <a:lnTo>
                  <a:pt x="116378" y="216131"/>
                </a:lnTo>
                <a:lnTo>
                  <a:pt x="249381" y="290946"/>
                </a:lnTo>
                <a:lnTo>
                  <a:pt x="390698" y="274320"/>
                </a:lnTo>
                <a:lnTo>
                  <a:pt x="448887" y="191193"/>
                </a:lnTo>
                <a:lnTo>
                  <a:pt x="498763" y="282633"/>
                </a:lnTo>
                <a:lnTo>
                  <a:pt x="623454" y="274320"/>
                </a:lnTo>
                <a:lnTo>
                  <a:pt x="706581" y="415637"/>
                </a:lnTo>
                <a:lnTo>
                  <a:pt x="814647" y="606830"/>
                </a:lnTo>
                <a:lnTo>
                  <a:pt x="864523" y="548640"/>
                </a:lnTo>
                <a:lnTo>
                  <a:pt x="997527" y="598517"/>
                </a:lnTo>
                <a:lnTo>
                  <a:pt x="1097280" y="482139"/>
                </a:lnTo>
                <a:lnTo>
                  <a:pt x="1163781" y="490451"/>
                </a:lnTo>
                <a:lnTo>
                  <a:pt x="1221971" y="365760"/>
                </a:lnTo>
                <a:lnTo>
                  <a:pt x="1255221" y="324197"/>
                </a:lnTo>
                <a:lnTo>
                  <a:pt x="1388225" y="432262"/>
                </a:lnTo>
                <a:lnTo>
                  <a:pt x="1404851" y="581891"/>
                </a:lnTo>
                <a:lnTo>
                  <a:pt x="1471352" y="773084"/>
                </a:lnTo>
                <a:lnTo>
                  <a:pt x="1571105" y="872837"/>
                </a:lnTo>
                <a:lnTo>
                  <a:pt x="1679171" y="1055717"/>
                </a:lnTo>
                <a:lnTo>
                  <a:pt x="1753985" y="1255222"/>
                </a:lnTo>
                <a:lnTo>
                  <a:pt x="1820487" y="1047404"/>
                </a:lnTo>
                <a:lnTo>
                  <a:pt x="1978429" y="864524"/>
                </a:lnTo>
                <a:lnTo>
                  <a:pt x="2028305" y="756459"/>
                </a:lnTo>
                <a:lnTo>
                  <a:pt x="2086494" y="889462"/>
                </a:lnTo>
                <a:lnTo>
                  <a:pt x="2128058" y="1022466"/>
                </a:lnTo>
                <a:lnTo>
                  <a:pt x="2219498" y="1022466"/>
                </a:lnTo>
                <a:lnTo>
                  <a:pt x="2261061" y="1105593"/>
                </a:lnTo>
                <a:lnTo>
                  <a:pt x="2327563" y="1138844"/>
                </a:lnTo>
                <a:lnTo>
                  <a:pt x="2485505" y="1172095"/>
                </a:lnTo>
                <a:lnTo>
                  <a:pt x="2535381" y="1005840"/>
                </a:lnTo>
                <a:lnTo>
                  <a:pt x="2626821" y="1055717"/>
                </a:lnTo>
                <a:lnTo>
                  <a:pt x="2660072" y="914400"/>
                </a:lnTo>
                <a:lnTo>
                  <a:pt x="2743200" y="748146"/>
                </a:lnTo>
                <a:lnTo>
                  <a:pt x="2818014" y="781397"/>
                </a:lnTo>
                <a:lnTo>
                  <a:pt x="2884516" y="673331"/>
                </a:lnTo>
                <a:lnTo>
                  <a:pt x="3025832" y="523702"/>
                </a:lnTo>
                <a:lnTo>
                  <a:pt x="3067396" y="407324"/>
                </a:lnTo>
                <a:lnTo>
                  <a:pt x="3150523" y="448888"/>
                </a:lnTo>
                <a:lnTo>
                  <a:pt x="3275214" y="415637"/>
                </a:lnTo>
                <a:lnTo>
                  <a:pt x="3383280" y="581891"/>
                </a:lnTo>
                <a:lnTo>
                  <a:pt x="3449781" y="748146"/>
                </a:lnTo>
                <a:lnTo>
                  <a:pt x="3516283" y="756459"/>
                </a:lnTo>
                <a:lnTo>
                  <a:pt x="3591098" y="997528"/>
                </a:lnTo>
                <a:lnTo>
                  <a:pt x="3682538" y="989215"/>
                </a:lnTo>
                <a:lnTo>
                  <a:pt x="3757352" y="1105593"/>
                </a:lnTo>
                <a:lnTo>
                  <a:pt x="3857105" y="922713"/>
                </a:lnTo>
                <a:lnTo>
                  <a:pt x="3898669" y="1005840"/>
                </a:lnTo>
                <a:lnTo>
                  <a:pt x="3998421" y="1064030"/>
                </a:lnTo>
                <a:lnTo>
                  <a:pt x="4048298" y="1172095"/>
                </a:lnTo>
                <a:lnTo>
                  <a:pt x="4231178" y="1230284"/>
                </a:lnTo>
                <a:lnTo>
                  <a:pt x="4322618" y="1072342"/>
                </a:lnTo>
                <a:lnTo>
                  <a:pt x="4438996" y="1288473"/>
                </a:lnTo>
                <a:lnTo>
                  <a:pt x="4538749" y="1695797"/>
                </a:lnTo>
                <a:lnTo>
                  <a:pt x="4588625" y="1620982"/>
                </a:lnTo>
                <a:lnTo>
                  <a:pt x="4638501" y="1778924"/>
                </a:lnTo>
                <a:lnTo>
                  <a:pt x="4804756" y="1862051"/>
                </a:lnTo>
                <a:lnTo>
                  <a:pt x="5020887" y="1895302"/>
                </a:lnTo>
                <a:lnTo>
                  <a:pt x="5070763" y="1986742"/>
                </a:lnTo>
                <a:lnTo>
                  <a:pt x="5120640" y="1837113"/>
                </a:lnTo>
                <a:lnTo>
                  <a:pt x="5145578" y="1388226"/>
                </a:lnTo>
                <a:lnTo>
                  <a:pt x="5220392" y="1529542"/>
                </a:lnTo>
                <a:lnTo>
                  <a:pt x="5311832" y="1604357"/>
                </a:lnTo>
                <a:lnTo>
                  <a:pt x="5345083" y="1471353"/>
                </a:lnTo>
                <a:lnTo>
                  <a:pt x="5494712" y="1737360"/>
                </a:lnTo>
                <a:lnTo>
                  <a:pt x="5652654" y="1878677"/>
                </a:lnTo>
                <a:lnTo>
                  <a:pt x="5818909" y="2011680"/>
                </a:lnTo>
                <a:lnTo>
                  <a:pt x="5951912" y="1886990"/>
                </a:lnTo>
                <a:lnTo>
                  <a:pt x="6084916" y="1679171"/>
                </a:lnTo>
                <a:lnTo>
                  <a:pt x="6184669" y="1762299"/>
                </a:lnTo>
                <a:lnTo>
                  <a:pt x="6242858" y="1562793"/>
                </a:lnTo>
                <a:lnTo>
                  <a:pt x="6325985" y="1296786"/>
                </a:lnTo>
                <a:lnTo>
                  <a:pt x="6384174" y="1080655"/>
                </a:lnTo>
                <a:lnTo>
                  <a:pt x="6434051" y="989215"/>
                </a:lnTo>
                <a:lnTo>
                  <a:pt x="6525491" y="111390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1259632" y="1040443"/>
            <a:ext cx="1082044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jaro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341676" y="1040443"/>
            <a:ext cx="1082044" cy="28803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léto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423720" y="1040443"/>
            <a:ext cx="1082044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podzim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510444" y="1034143"/>
            <a:ext cx="1082044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zima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5586903" y="1035169"/>
            <a:ext cx="1082044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jaro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6668947" y="1035169"/>
            <a:ext cx="1082044" cy="28803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léto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7750991" y="1035169"/>
            <a:ext cx="1082044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podzim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2761122" y="3762969"/>
            <a:ext cx="648072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8" name="Obdélník 37"/>
          <p:cNvSpPr/>
          <p:nvPr/>
        </p:nvSpPr>
        <p:spPr>
          <a:xfrm>
            <a:off x="3592101" y="3756713"/>
            <a:ext cx="648072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9" name="Obdélník 38"/>
          <p:cNvSpPr/>
          <p:nvPr/>
        </p:nvSpPr>
        <p:spPr>
          <a:xfrm>
            <a:off x="4791004" y="3775009"/>
            <a:ext cx="994454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0" name="Obdélník 39"/>
          <p:cNvSpPr/>
          <p:nvPr/>
        </p:nvSpPr>
        <p:spPr>
          <a:xfrm>
            <a:off x="6012160" y="3756713"/>
            <a:ext cx="994454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1" name="Obdélník 40"/>
          <p:cNvSpPr/>
          <p:nvPr/>
        </p:nvSpPr>
        <p:spPr>
          <a:xfrm>
            <a:off x="7189372" y="3756713"/>
            <a:ext cx="900342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Obdélník 41"/>
          <p:cNvSpPr/>
          <p:nvPr/>
        </p:nvSpPr>
        <p:spPr>
          <a:xfrm>
            <a:off x="2988787" y="4449368"/>
            <a:ext cx="503094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3" name="Obdélník 42"/>
          <p:cNvSpPr/>
          <p:nvPr/>
        </p:nvSpPr>
        <p:spPr>
          <a:xfrm>
            <a:off x="4406830" y="4440133"/>
            <a:ext cx="866870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4" name="Obdélník 43"/>
          <p:cNvSpPr/>
          <p:nvPr/>
        </p:nvSpPr>
        <p:spPr>
          <a:xfrm>
            <a:off x="6235512" y="4423507"/>
            <a:ext cx="856768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5" name="Obdélník 44"/>
          <p:cNvSpPr/>
          <p:nvPr/>
        </p:nvSpPr>
        <p:spPr>
          <a:xfrm>
            <a:off x="7189372" y="4423507"/>
            <a:ext cx="1127044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6" name="Obdélník 45"/>
          <p:cNvSpPr/>
          <p:nvPr/>
        </p:nvSpPr>
        <p:spPr>
          <a:xfrm>
            <a:off x="3557006" y="4440133"/>
            <a:ext cx="582946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7" name="Obdélník 46"/>
          <p:cNvSpPr/>
          <p:nvPr/>
        </p:nvSpPr>
        <p:spPr>
          <a:xfrm>
            <a:off x="4009138" y="4799358"/>
            <a:ext cx="496625" cy="220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8" name="Obdélník 47"/>
          <p:cNvSpPr/>
          <p:nvPr/>
        </p:nvSpPr>
        <p:spPr>
          <a:xfrm>
            <a:off x="6804248" y="4797152"/>
            <a:ext cx="1872208" cy="2205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9" name="Obdélník 48"/>
          <p:cNvSpPr/>
          <p:nvPr/>
        </p:nvSpPr>
        <p:spPr>
          <a:xfrm>
            <a:off x="2843808" y="4097855"/>
            <a:ext cx="864095" cy="2205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/>
          <p:cNvSpPr/>
          <p:nvPr/>
        </p:nvSpPr>
        <p:spPr>
          <a:xfrm>
            <a:off x="6165505" y="4085960"/>
            <a:ext cx="841109" cy="2205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Obdélník 50"/>
          <p:cNvSpPr/>
          <p:nvPr/>
        </p:nvSpPr>
        <p:spPr>
          <a:xfrm>
            <a:off x="7183117" y="4085960"/>
            <a:ext cx="773259" cy="2205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465146" y="3692581"/>
            <a:ext cx="224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meteorologické sucho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65146" y="402347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půdní sucho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468109" y="4374064"/>
            <a:ext cx="255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hydrologické sucho - řeky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56836" y="4694528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hydrologické sucho - podzemní vody</a:t>
            </a:r>
            <a:endParaRPr lang="cs-CZ" dirty="0"/>
          </a:p>
        </p:txBody>
      </p:sp>
      <p:sp>
        <p:nvSpPr>
          <p:cNvPr id="58" name="Obdélník 57"/>
          <p:cNvSpPr/>
          <p:nvPr/>
        </p:nvSpPr>
        <p:spPr>
          <a:xfrm>
            <a:off x="374382" y="5563267"/>
            <a:ext cx="8064896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sz="2400" dirty="0" smtClean="0"/>
              <a:t>Nelze stanovit </a:t>
            </a:r>
            <a:r>
              <a:rPr lang="cs-CZ" sz="2400" smtClean="0"/>
              <a:t>jednoznačný vztah </a:t>
            </a:r>
            <a:r>
              <a:rPr lang="cs-CZ" sz="2400" dirty="0" smtClean="0"/>
              <a:t>mezi měřenými hydrometeo-rologickými veličinami a vznikem škod, které souvisí se suchem.  </a:t>
            </a:r>
          </a:p>
        </p:txBody>
      </p:sp>
    </p:spTree>
    <p:extLst>
      <p:ext uri="{BB962C8B-B14F-4D97-AF65-F5344CB8AC3E}">
        <p14:creationId xmlns:p14="http://schemas.microsoft.com/office/powerpoint/2010/main" val="40183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hospodářství</a:t>
            </a:r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435003" cy="37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6093296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G: Objem celkového průměrného odtoku v ČR v porovnání se spotřebou vody</a:t>
            </a:r>
            <a:endParaRPr lang="cs-CZ" sz="14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1288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G: Struktura spotřeby vody podle odvětví v roce 2012</a:t>
            </a:r>
            <a:endParaRPr lang="cs-CZ" sz="1400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395686" cy="37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1268760"/>
            <a:ext cx="90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Sucho zasahuje široké spektrum lidských aktivit a proto jsou celkové škody obtížně vyčíslitelné.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Lesnictví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Energetika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Vodárenství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Požáry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Turistika</a:t>
            </a:r>
          </a:p>
        </p:txBody>
      </p:sp>
    </p:spTree>
    <p:extLst>
      <p:ext uri="{BB962C8B-B14F-4D97-AF65-F5344CB8AC3E}">
        <p14:creationId xmlns:p14="http://schemas.microsoft.com/office/powerpoint/2010/main" val="29855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99592" y="306896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Nižší výnosy, horší kvalita – neplatí pro všechny plodiny (např. ne pro víno)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9592" y="2132856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Protože v době nejdůležitější vegetační fázi květen a červen nebyl deficit srážek tak výrazný jako ve vrcholném létě , nebyly škody na zemědělské produkci extrémní.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8775395" cy="3265867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339752" y="260648"/>
            <a:ext cx="46085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835696" y="1340768"/>
            <a:ext cx="84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60 mld. Kč</a:t>
            </a:r>
            <a:endParaRPr lang="cs-CZ" sz="12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347864" y="1582193"/>
            <a:ext cx="84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83 mld. Kč</a:t>
            </a:r>
            <a:endParaRPr lang="cs-CZ" sz="1200" b="1" dirty="0"/>
          </a:p>
        </p:txBody>
      </p:sp>
      <p:sp>
        <p:nvSpPr>
          <p:cNvPr id="19" name="Volný tvar 18"/>
          <p:cNvSpPr/>
          <p:nvPr/>
        </p:nvSpPr>
        <p:spPr>
          <a:xfrm>
            <a:off x="1456266" y="338158"/>
            <a:ext cx="736780" cy="1024976"/>
          </a:xfrm>
          <a:custGeom>
            <a:avLst/>
            <a:gdLst>
              <a:gd name="connsiteX0" fmla="*/ 0 w 736780"/>
              <a:gd name="connsiteY0" fmla="*/ 271443 h 1024976"/>
              <a:gd name="connsiteX1" fmla="*/ 50800 w 736780"/>
              <a:gd name="connsiteY1" fmla="*/ 76709 h 1024976"/>
              <a:gd name="connsiteX2" fmla="*/ 237067 w 736780"/>
              <a:gd name="connsiteY2" fmla="*/ 509 h 1024976"/>
              <a:gd name="connsiteX3" fmla="*/ 465667 w 736780"/>
              <a:gd name="connsiteY3" fmla="*/ 51309 h 1024976"/>
              <a:gd name="connsiteX4" fmla="*/ 567267 w 736780"/>
              <a:gd name="connsiteY4" fmla="*/ 195243 h 1024976"/>
              <a:gd name="connsiteX5" fmla="*/ 609600 w 736780"/>
              <a:gd name="connsiteY5" fmla="*/ 474643 h 1024976"/>
              <a:gd name="connsiteX6" fmla="*/ 482600 w 736780"/>
              <a:gd name="connsiteY6" fmla="*/ 635509 h 1024976"/>
              <a:gd name="connsiteX7" fmla="*/ 355600 w 736780"/>
              <a:gd name="connsiteY7" fmla="*/ 457709 h 1024976"/>
              <a:gd name="connsiteX8" fmla="*/ 457200 w 736780"/>
              <a:gd name="connsiteY8" fmla="*/ 246043 h 1024976"/>
              <a:gd name="connsiteX9" fmla="*/ 567267 w 736780"/>
              <a:gd name="connsiteY9" fmla="*/ 212176 h 1024976"/>
              <a:gd name="connsiteX10" fmla="*/ 736600 w 736780"/>
              <a:gd name="connsiteY10" fmla="*/ 279909 h 1024976"/>
              <a:gd name="connsiteX11" fmla="*/ 533400 w 736780"/>
              <a:gd name="connsiteY11" fmla="*/ 423843 h 1024976"/>
              <a:gd name="connsiteX12" fmla="*/ 397934 w 736780"/>
              <a:gd name="connsiteY12" fmla="*/ 567776 h 1024976"/>
              <a:gd name="connsiteX13" fmla="*/ 313267 w 736780"/>
              <a:gd name="connsiteY13" fmla="*/ 838709 h 1024976"/>
              <a:gd name="connsiteX14" fmla="*/ 448734 w 736780"/>
              <a:gd name="connsiteY14" fmla="*/ 1024976 h 102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6780" h="1024976">
                <a:moveTo>
                  <a:pt x="0" y="271443"/>
                </a:moveTo>
                <a:cubicBezTo>
                  <a:pt x="5644" y="196654"/>
                  <a:pt x="11289" y="121865"/>
                  <a:pt x="50800" y="76709"/>
                </a:cubicBezTo>
                <a:cubicBezTo>
                  <a:pt x="90311" y="31553"/>
                  <a:pt x="167923" y="4742"/>
                  <a:pt x="237067" y="509"/>
                </a:cubicBezTo>
                <a:cubicBezTo>
                  <a:pt x="306211" y="-3724"/>
                  <a:pt x="410634" y="18853"/>
                  <a:pt x="465667" y="51309"/>
                </a:cubicBezTo>
                <a:cubicBezTo>
                  <a:pt x="520700" y="83765"/>
                  <a:pt x="543278" y="124687"/>
                  <a:pt x="567267" y="195243"/>
                </a:cubicBezTo>
                <a:cubicBezTo>
                  <a:pt x="591256" y="265799"/>
                  <a:pt x="623711" y="401265"/>
                  <a:pt x="609600" y="474643"/>
                </a:cubicBezTo>
                <a:cubicBezTo>
                  <a:pt x="595489" y="548021"/>
                  <a:pt x="524933" y="638331"/>
                  <a:pt x="482600" y="635509"/>
                </a:cubicBezTo>
                <a:cubicBezTo>
                  <a:pt x="440267" y="632687"/>
                  <a:pt x="359833" y="522620"/>
                  <a:pt x="355600" y="457709"/>
                </a:cubicBezTo>
                <a:cubicBezTo>
                  <a:pt x="351367" y="392798"/>
                  <a:pt x="421922" y="286965"/>
                  <a:pt x="457200" y="246043"/>
                </a:cubicBezTo>
                <a:cubicBezTo>
                  <a:pt x="492478" y="205121"/>
                  <a:pt x="520700" y="206532"/>
                  <a:pt x="567267" y="212176"/>
                </a:cubicBezTo>
                <a:cubicBezTo>
                  <a:pt x="613834" y="217820"/>
                  <a:pt x="742244" y="244631"/>
                  <a:pt x="736600" y="279909"/>
                </a:cubicBezTo>
                <a:cubicBezTo>
                  <a:pt x="730956" y="315187"/>
                  <a:pt x="589844" y="375865"/>
                  <a:pt x="533400" y="423843"/>
                </a:cubicBezTo>
                <a:cubicBezTo>
                  <a:pt x="476956" y="471821"/>
                  <a:pt x="434623" y="498632"/>
                  <a:pt x="397934" y="567776"/>
                </a:cubicBezTo>
                <a:cubicBezTo>
                  <a:pt x="361245" y="636920"/>
                  <a:pt x="304800" y="762509"/>
                  <a:pt x="313267" y="838709"/>
                </a:cubicBezTo>
                <a:cubicBezTo>
                  <a:pt x="321734" y="914909"/>
                  <a:pt x="385234" y="969942"/>
                  <a:pt x="448734" y="1024976"/>
                </a:cubicBezTo>
              </a:path>
            </a:pathLst>
          </a:custGeom>
          <a:noFill/>
          <a:ln w="2159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Volný tvar 19"/>
          <p:cNvSpPr/>
          <p:nvPr/>
        </p:nvSpPr>
        <p:spPr>
          <a:xfrm>
            <a:off x="3081867" y="299390"/>
            <a:ext cx="1014413" cy="1326211"/>
          </a:xfrm>
          <a:custGeom>
            <a:avLst/>
            <a:gdLst>
              <a:gd name="connsiteX0" fmla="*/ 0 w 1014413"/>
              <a:gd name="connsiteY0" fmla="*/ 293278 h 1326211"/>
              <a:gd name="connsiteX1" fmla="*/ 25400 w 1014413"/>
              <a:gd name="connsiteY1" fmla="*/ 98544 h 1326211"/>
              <a:gd name="connsiteX2" fmla="*/ 152400 w 1014413"/>
              <a:gd name="connsiteY2" fmla="*/ 5411 h 1326211"/>
              <a:gd name="connsiteX3" fmla="*/ 431800 w 1014413"/>
              <a:gd name="connsiteY3" fmla="*/ 22344 h 1326211"/>
              <a:gd name="connsiteX4" fmla="*/ 609600 w 1014413"/>
              <a:gd name="connsiteY4" fmla="*/ 115478 h 1326211"/>
              <a:gd name="connsiteX5" fmla="*/ 685800 w 1014413"/>
              <a:gd name="connsiteY5" fmla="*/ 293278 h 1326211"/>
              <a:gd name="connsiteX6" fmla="*/ 618067 w 1014413"/>
              <a:gd name="connsiteY6" fmla="*/ 589611 h 1326211"/>
              <a:gd name="connsiteX7" fmla="*/ 499533 w 1014413"/>
              <a:gd name="connsiteY7" fmla="*/ 665811 h 1326211"/>
              <a:gd name="connsiteX8" fmla="*/ 347133 w 1014413"/>
              <a:gd name="connsiteY8" fmla="*/ 589611 h 1326211"/>
              <a:gd name="connsiteX9" fmla="*/ 372533 w 1014413"/>
              <a:gd name="connsiteY9" fmla="*/ 327144 h 1326211"/>
              <a:gd name="connsiteX10" fmla="*/ 508000 w 1014413"/>
              <a:gd name="connsiteY10" fmla="*/ 234011 h 1326211"/>
              <a:gd name="connsiteX11" fmla="*/ 922867 w 1014413"/>
              <a:gd name="connsiteY11" fmla="*/ 200144 h 1326211"/>
              <a:gd name="connsiteX12" fmla="*/ 1007533 w 1014413"/>
              <a:gd name="connsiteY12" fmla="*/ 361011 h 1326211"/>
              <a:gd name="connsiteX13" fmla="*/ 804333 w 1014413"/>
              <a:gd name="connsiteY13" fmla="*/ 462611 h 1326211"/>
              <a:gd name="connsiteX14" fmla="*/ 584200 w 1014413"/>
              <a:gd name="connsiteY14" fmla="*/ 471078 h 1326211"/>
              <a:gd name="connsiteX15" fmla="*/ 491067 w 1014413"/>
              <a:gd name="connsiteY15" fmla="*/ 581144 h 1326211"/>
              <a:gd name="connsiteX16" fmla="*/ 457200 w 1014413"/>
              <a:gd name="connsiteY16" fmla="*/ 767411 h 1326211"/>
              <a:gd name="connsiteX17" fmla="*/ 482600 w 1014413"/>
              <a:gd name="connsiteY17" fmla="*/ 996011 h 1326211"/>
              <a:gd name="connsiteX18" fmla="*/ 414867 w 1014413"/>
              <a:gd name="connsiteY18" fmla="*/ 1165344 h 1326211"/>
              <a:gd name="connsiteX19" fmla="*/ 431800 w 1014413"/>
              <a:gd name="connsiteY19" fmla="*/ 1326211 h 132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4413" h="1326211">
                <a:moveTo>
                  <a:pt x="0" y="293278"/>
                </a:moveTo>
                <a:cubicBezTo>
                  <a:pt x="0" y="219900"/>
                  <a:pt x="0" y="146522"/>
                  <a:pt x="25400" y="98544"/>
                </a:cubicBezTo>
                <a:cubicBezTo>
                  <a:pt x="50800" y="50566"/>
                  <a:pt x="84667" y="18111"/>
                  <a:pt x="152400" y="5411"/>
                </a:cubicBezTo>
                <a:cubicBezTo>
                  <a:pt x="220133" y="-7289"/>
                  <a:pt x="355600" y="4000"/>
                  <a:pt x="431800" y="22344"/>
                </a:cubicBezTo>
                <a:cubicBezTo>
                  <a:pt x="508000" y="40688"/>
                  <a:pt x="567267" y="70322"/>
                  <a:pt x="609600" y="115478"/>
                </a:cubicBezTo>
                <a:cubicBezTo>
                  <a:pt x="651933" y="160634"/>
                  <a:pt x="684389" y="214256"/>
                  <a:pt x="685800" y="293278"/>
                </a:cubicBezTo>
                <a:cubicBezTo>
                  <a:pt x="687211" y="372300"/>
                  <a:pt x="649111" y="527522"/>
                  <a:pt x="618067" y="589611"/>
                </a:cubicBezTo>
                <a:cubicBezTo>
                  <a:pt x="587023" y="651700"/>
                  <a:pt x="544689" y="665811"/>
                  <a:pt x="499533" y="665811"/>
                </a:cubicBezTo>
                <a:cubicBezTo>
                  <a:pt x="454377" y="665811"/>
                  <a:pt x="368300" y="646056"/>
                  <a:pt x="347133" y="589611"/>
                </a:cubicBezTo>
                <a:cubicBezTo>
                  <a:pt x="325966" y="533167"/>
                  <a:pt x="345722" y="386411"/>
                  <a:pt x="372533" y="327144"/>
                </a:cubicBezTo>
                <a:cubicBezTo>
                  <a:pt x="399344" y="267877"/>
                  <a:pt x="416278" y="255178"/>
                  <a:pt x="508000" y="234011"/>
                </a:cubicBezTo>
                <a:cubicBezTo>
                  <a:pt x="599722" y="212844"/>
                  <a:pt x="839612" y="178977"/>
                  <a:pt x="922867" y="200144"/>
                </a:cubicBezTo>
                <a:cubicBezTo>
                  <a:pt x="1006122" y="221311"/>
                  <a:pt x="1027289" y="317267"/>
                  <a:pt x="1007533" y="361011"/>
                </a:cubicBezTo>
                <a:cubicBezTo>
                  <a:pt x="987777" y="404756"/>
                  <a:pt x="874888" y="444267"/>
                  <a:pt x="804333" y="462611"/>
                </a:cubicBezTo>
                <a:cubicBezTo>
                  <a:pt x="733778" y="480955"/>
                  <a:pt x="636411" y="451323"/>
                  <a:pt x="584200" y="471078"/>
                </a:cubicBezTo>
                <a:cubicBezTo>
                  <a:pt x="531989" y="490833"/>
                  <a:pt x="512234" y="531755"/>
                  <a:pt x="491067" y="581144"/>
                </a:cubicBezTo>
                <a:cubicBezTo>
                  <a:pt x="469900" y="630533"/>
                  <a:pt x="458611" y="698267"/>
                  <a:pt x="457200" y="767411"/>
                </a:cubicBezTo>
                <a:cubicBezTo>
                  <a:pt x="455789" y="836555"/>
                  <a:pt x="489656" y="929689"/>
                  <a:pt x="482600" y="996011"/>
                </a:cubicBezTo>
                <a:cubicBezTo>
                  <a:pt x="475545" y="1062333"/>
                  <a:pt x="423334" y="1110311"/>
                  <a:pt x="414867" y="1165344"/>
                </a:cubicBezTo>
                <a:cubicBezTo>
                  <a:pt x="406400" y="1220377"/>
                  <a:pt x="419100" y="1273294"/>
                  <a:pt x="431800" y="1326211"/>
                </a:cubicBezTo>
              </a:path>
            </a:pathLst>
          </a:custGeom>
          <a:noFill/>
          <a:ln w="219075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051720" y="252258"/>
            <a:ext cx="47525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Významné škody při povodních v letech 1997 - 2017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3500746"/>
            <a:ext cx="8800827" cy="32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13948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Lesnictví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1600" y="2507637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Podle odhadů Lesů ČR zničilo sucho 20 až 30 % výsadby stromů (jiné roky je to do 15%) škody jsou řádově ve stovkách miliónů.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71600" y="329972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sucha uschly některé stromy a výrazně narostlo množství stromů napadených kůrovcem.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71600" y="1499525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Sucho v horní vrstvě půdy a přemíra slunečního svitu poškodily hlavně výsadby nových stromků. Sucho ve středních a spodních půdních horizontech vedlo k oslabení nebo uschnutí vzrostlých stromů.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43608" y="4019805"/>
            <a:ext cx="5976664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Kůrovcové dříví:  	2015 - 2,5 milionu m</a:t>
            </a:r>
            <a:r>
              <a:rPr lang="cs-CZ" sz="2400" baseline="30000" dirty="0" smtClean="0"/>
              <a:t>3</a:t>
            </a:r>
          </a:p>
          <a:p>
            <a:r>
              <a:rPr lang="cs-CZ" sz="2400" dirty="0" smtClean="0"/>
              <a:t>	</a:t>
            </a:r>
            <a:r>
              <a:rPr lang="cs-CZ" sz="2400" dirty="0"/>
              <a:t>	</a:t>
            </a:r>
            <a:r>
              <a:rPr lang="cs-CZ" sz="2400" dirty="0" smtClean="0"/>
              <a:t>	2016 - 4,4 milionu m</a:t>
            </a:r>
            <a:r>
              <a:rPr lang="cs-CZ" sz="2400" baseline="30000" dirty="0" smtClean="0"/>
              <a:t>3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		2017 - 6,0 milionu m</a:t>
            </a:r>
            <a:r>
              <a:rPr lang="cs-CZ" sz="2400" baseline="30000" dirty="0" smtClean="0"/>
              <a:t>3</a:t>
            </a:r>
          </a:p>
          <a:p>
            <a:r>
              <a:rPr lang="cs-CZ" sz="2400" baseline="30000" dirty="0"/>
              <a:t>	</a:t>
            </a:r>
            <a:r>
              <a:rPr lang="cs-CZ" sz="2400" baseline="30000" dirty="0" smtClean="0"/>
              <a:t>		</a:t>
            </a:r>
            <a:r>
              <a:rPr lang="cs-CZ" sz="2400" dirty="0" smtClean="0"/>
              <a:t>2018 </a:t>
            </a:r>
            <a:r>
              <a:rPr lang="cs-CZ" sz="2400" dirty="0"/>
              <a:t>- </a:t>
            </a:r>
            <a:r>
              <a:rPr lang="cs-CZ" sz="2800" b="1" dirty="0" smtClean="0"/>
              <a:t>19,0</a:t>
            </a:r>
            <a:r>
              <a:rPr lang="cs-CZ" sz="2400" dirty="0" smtClean="0"/>
              <a:t> </a:t>
            </a:r>
            <a:r>
              <a:rPr lang="cs-CZ" sz="2400" dirty="0"/>
              <a:t>milionu m</a:t>
            </a:r>
            <a:r>
              <a:rPr lang="cs-CZ" sz="2400" baseline="30000" dirty="0"/>
              <a:t>3</a:t>
            </a:r>
          </a:p>
          <a:p>
            <a:r>
              <a:rPr lang="cs-CZ" sz="2400" baseline="30000" dirty="0" smtClean="0"/>
              <a:t>			</a:t>
            </a:r>
            <a:r>
              <a:rPr lang="cs-CZ" sz="2400" i="1" dirty="0" smtClean="0"/>
              <a:t>2019 </a:t>
            </a:r>
            <a:r>
              <a:rPr lang="cs-CZ" sz="2400" i="1" dirty="0"/>
              <a:t>- </a:t>
            </a:r>
            <a:r>
              <a:rPr lang="cs-CZ" sz="2800" i="1" dirty="0" smtClean="0"/>
              <a:t>50,0</a:t>
            </a:r>
            <a:r>
              <a:rPr lang="cs-CZ" sz="2400" i="1" dirty="0" smtClean="0"/>
              <a:t> </a:t>
            </a:r>
            <a:r>
              <a:rPr lang="cs-CZ" sz="2400" i="1" dirty="0"/>
              <a:t>milionu </a:t>
            </a:r>
            <a:r>
              <a:rPr lang="cs-CZ" sz="2400" i="1" dirty="0" smtClean="0"/>
              <a:t>m</a:t>
            </a:r>
            <a:r>
              <a:rPr lang="cs-CZ" sz="2400" i="1" baseline="30000" dirty="0" smtClean="0"/>
              <a:t>3 </a:t>
            </a:r>
            <a:endParaRPr lang="cs-CZ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1973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</p:txBody>
      </p:sp>
      <p:sp>
        <p:nvSpPr>
          <p:cNvPr id="3" name="Obdélník 2"/>
          <p:cNvSpPr/>
          <p:nvPr/>
        </p:nvSpPr>
        <p:spPr>
          <a:xfrm>
            <a:off x="611560" y="4365104"/>
            <a:ext cx="33983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l-PL" sz="2000" b="1"/>
              <a:t>“U nás slunce na hlad nesvítí,″</a:t>
            </a:r>
            <a:endParaRPr lang="cs-CZ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539552" y="4797152"/>
            <a:ext cx="790262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zní jedna výstižná rolnická sentence. Je lapidárním shrnutím dlouhodobých zkušeností našich zemědělců. V suchých letech se totiž u nás sice urodilo vždy méně, takže třebas nastávala “drahota a nouze″, ale největší neúrody a z nich vyplývající ty nejstrastiplnější životní situace byly z agrometeorologických příčin vždy následkem vysoce nadnormálního vývoje srážkové činnosti (viz Vesmír </a:t>
            </a:r>
            <a:r>
              <a:rPr lang="cs-CZ" sz="1100" dirty="0">
                <a:hlinkClick r:id="rId2"/>
              </a:rPr>
              <a:t>74, 617, 1988/11</a:t>
            </a:r>
            <a:r>
              <a:rPr lang="cs-CZ" sz="1100" dirty="0"/>
              <a:t>). Tak tomu bylo např. v letech 1002, 1017 a 1018, 1042 a 1043, 1059 a 1060, 1068, 1078, 1118, 1141 až 1144, 1150 a 1151, 1195 až 1198, 1208 a 1209, 1230, 1250, 1254 a 1255, 1264 a 1265, 1270, 1280 a 1281, 1310, 1316 a 1317, 1330 a 1331, 1342 až 1344, 1360, 1370, 1401, 1445 a 1446, 1480 a 1481, 1493 a 1494, 1501 a 1502, 1515, 1543, 1563, 1587, 1598, 1601 a 1602, 1614, 1628 a 1629, 1649 a 1650, 1675, 1692 až 1695, 1704 a 1705, 1714, 1716, 1730, 1736 a 1737, 1763, 1770 až 1772 ...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11560" y="6093296"/>
            <a:ext cx="361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Publikováno: Vesmír 75, 455, </a:t>
            </a:r>
            <a:r>
              <a:rPr lang="cs-CZ" dirty="0">
                <a:hlinkClick r:id="rId3"/>
              </a:rPr>
              <a:t>1996/8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539552" y="2276872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1002, 1017 a 1018, 1042 a 1043, 1059 a 1060, 1068, 1078, 1118, 1141 až 1144, 1150 a 1151, 1195 až 1198, 1208 a 1209, 1230, 1250, 1254 a 1255, 1264 a 1265, 1270, 1280 a 1281, 1310, 1316 a 1317, 1330 a 1331, 1342 až 1344, 1360, 1370, 1401, 1445 a 1446, 1480 a 1481, 1493 a 1494, 1501 a 1502, 1515, 1543, 1563, 1587, 1598, 1601 a 1602, 1614, 1628 a 1629, 1649 a 1650, 1675, 1692 až 1695, 1704 a 1705, 1714, 1716, 1730, 1736 a 1737, 1763, 1770 až 1772</a:t>
            </a:r>
          </a:p>
        </p:txBody>
      </p:sp>
    </p:spTree>
    <p:extLst>
      <p:ext uri="{BB962C8B-B14F-4D97-AF65-F5344CB8AC3E}">
        <p14:creationId xmlns:p14="http://schemas.microsoft.com/office/powerpoint/2010/main" val="29207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navrhovaná opatření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112474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roce 2015 ustanovena Vládou ČR </a:t>
            </a:r>
            <a:r>
              <a:rPr lang="cs-CZ" b="1" dirty="0"/>
              <a:t>Mezirezortní komise voda – </a:t>
            </a:r>
            <a:r>
              <a:rPr lang="cs-CZ" b="1" dirty="0" smtClean="0"/>
              <a:t>sucho</a:t>
            </a:r>
            <a:r>
              <a:rPr lang="cs-CZ" dirty="0" smtClean="0"/>
              <a:t>, jejímž úkolem bylo připravit přehled opatření ke zmírnění dopadu sucha. Mezi závěry komise patří: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560" y="1916832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omezit poptávku po vodních zdrojích </a:t>
            </a:r>
            <a:r>
              <a:rPr lang="cs-CZ" dirty="0" smtClean="0"/>
              <a:t>- šetření vodou, efektivní využívání stávajících zdrojů = zdražení vody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regulace požadavků na vodní zdroje v době sucha </a:t>
            </a:r>
            <a:r>
              <a:rPr lang="cs-CZ" dirty="0" smtClean="0"/>
              <a:t>– plány pro zvládání sucha (analogie povodně), výstrahy, stupně intenzity sucha, predikce sucha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 smtClean="0"/>
              <a:t>opatření zvyšující množství a kvalitu vodních zdrojů </a:t>
            </a:r>
            <a:r>
              <a:rPr lang="cs-CZ" dirty="0" smtClean="0"/>
              <a:t>– šetrný management krajiny, udržitelné hospodaření s půdou, opětovné využívání odpadních vod, umělá infiltrace, převod vody, budování vodních nádrží.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3568" y="436510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monitorování sucha, obnova závlahových systémů – nové technologie, </a:t>
            </a:r>
            <a:r>
              <a:rPr lang="cs-CZ" b="1" i="1" dirty="0" smtClean="0"/>
              <a:t>podpora šetrnějšího hospodaření na zemědělské půdě</a:t>
            </a:r>
            <a:r>
              <a:rPr lang="cs-CZ" i="1" dirty="0" smtClean="0"/>
              <a:t>, podpora výstavby MVN i velkých vodních děl, podpora nebo vynucení výsadby erozně příznivých dřevin, </a:t>
            </a:r>
            <a:r>
              <a:rPr lang="cs-CZ" i="1" dirty="0"/>
              <a:t>program dešťovka, podpora výstavby nových vrtů</a:t>
            </a:r>
            <a:r>
              <a:rPr lang="cs-CZ" i="1" dirty="0" smtClean="0"/>
              <a:t>, ….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5967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možnosti predikce SUCHA</a:t>
            </a:r>
            <a:endParaRPr lang="cs-CZ" dirty="0"/>
          </a:p>
        </p:txBody>
      </p:sp>
      <p:pic>
        <p:nvPicPr>
          <p:cNvPr id="8" name="Picture 379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930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97731" y="3574504"/>
            <a:ext cx="4810125" cy="287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Potenciál výskytu povodně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97731" y="4438104"/>
            <a:ext cx="4810125" cy="3603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Potenciál výskytu sucha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97731" y="4814342"/>
            <a:ext cx="2722141" cy="2873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Nebezpečí </a:t>
            </a:r>
            <a:r>
              <a:rPr lang="cs-CZ" dirty="0"/>
              <a:t>sucha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97731" y="4149179"/>
            <a:ext cx="1150938" cy="2889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Povodeň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97731" y="3861842"/>
            <a:ext cx="2087563" cy="2873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Nebezpečí povodně</a:t>
            </a:r>
          </a:p>
        </p:txBody>
      </p:sp>
    </p:spTree>
    <p:extLst>
      <p:ext uri="{BB962C8B-B14F-4D97-AF65-F5344CB8AC3E}">
        <p14:creationId xmlns:p14="http://schemas.microsoft.com/office/powerpoint/2010/main" val="34734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923"/>
            <a:ext cx="9144000" cy="5627077"/>
          </a:xfrm>
          <a:prstGeom prst="rect">
            <a:avLst/>
          </a:prstGeom>
        </p:spPr>
      </p:pic>
      <p:sp>
        <p:nvSpPr>
          <p:cNvPr id="2" name="Obdélník 1">
            <a:hlinkClick r:id="rId3" action="ppaction://hlinkfile"/>
          </p:cNvPr>
          <p:cNvSpPr/>
          <p:nvPr/>
        </p:nvSpPr>
        <p:spPr>
          <a:xfrm>
            <a:off x="107504" y="188640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dirty="0" smtClean="0">
                <a:hlinkClick r:id="rId3" action="ppaction://hlinkfile"/>
              </a:rPr>
              <a:t>hamr.chmi.cz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4699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</a:t>
            </a:r>
            <a:r>
              <a:rPr lang="cs-CZ" dirty="0" err="1" smtClean="0"/>
              <a:t>info</a:t>
            </a:r>
            <a:r>
              <a:rPr lang="cs-CZ" dirty="0" smtClean="0"/>
              <a:t> na webu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7544" y="1844824"/>
            <a:ext cx="81369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cs-CZ" sz="2400" dirty="0"/>
              <a:t>A</a:t>
            </a:r>
            <a:r>
              <a:rPr lang="cs-CZ" sz="2400" dirty="0" smtClean="0"/>
              <a:t>ktuální situace - souhrn  </a:t>
            </a:r>
            <a:r>
              <a:rPr lang="cs-CZ" sz="2400" dirty="0" smtClean="0">
                <a:hlinkClick r:id="rId2"/>
              </a:rPr>
              <a:t>www.chmi.cz</a:t>
            </a:r>
            <a:endParaRPr lang="cs-CZ" sz="2400" dirty="0" smtClean="0"/>
          </a:p>
          <a:p>
            <a:pPr>
              <a:spcBef>
                <a:spcPts val="1800"/>
              </a:spcBef>
            </a:pPr>
            <a:r>
              <a:rPr lang="cs-CZ" sz="2400" dirty="0" smtClean="0"/>
              <a:t>Hydrologická situace </a:t>
            </a:r>
            <a:r>
              <a:rPr lang="cs-CZ" sz="2400" dirty="0" smtClean="0">
                <a:hlinkClick r:id="rId3" action="ppaction://hlinkfile"/>
              </a:rPr>
              <a:t>hydro.chmi.cz</a:t>
            </a:r>
            <a:endParaRPr lang="cs-CZ" sz="2400" dirty="0" smtClean="0"/>
          </a:p>
          <a:p>
            <a:pPr>
              <a:spcBef>
                <a:spcPts val="1800"/>
              </a:spcBef>
            </a:pPr>
            <a:r>
              <a:rPr lang="cs-CZ" sz="2400" dirty="0" smtClean="0"/>
              <a:t>HAMR monitoring + předpověď sucha </a:t>
            </a:r>
            <a:r>
              <a:rPr lang="cs-CZ" sz="2400" dirty="0" smtClean="0">
                <a:hlinkClick r:id="rId4" action="ppaction://hlinkfile"/>
              </a:rPr>
              <a:t>hamr.chmi.cz</a:t>
            </a:r>
            <a:r>
              <a:rPr lang="cs-CZ" sz="2400" dirty="0" smtClean="0"/>
              <a:t> (pouze testovací verze)</a:t>
            </a:r>
          </a:p>
          <a:p>
            <a:pPr>
              <a:spcBef>
                <a:spcPts val="1800"/>
              </a:spcBef>
            </a:pPr>
            <a:r>
              <a:rPr lang="cs-CZ" sz="2400" dirty="0" err="1" smtClean="0"/>
              <a:t>Intersucho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5"/>
              </a:rPr>
              <a:t>www.intersucho.cz</a:t>
            </a:r>
            <a:endParaRPr lang="cs-CZ" sz="2400" dirty="0" smtClean="0"/>
          </a:p>
          <a:p>
            <a:pPr>
              <a:spcBef>
                <a:spcPts val="1800"/>
              </a:spcBef>
            </a:pPr>
            <a:r>
              <a:rPr lang="cs-CZ" sz="2400" dirty="0" smtClean="0"/>
              <a:t>Ochrana před dopady sucha + potenciálně ohrožené oblasti </a:t>
            </a:r>
            <a:r>
              <a:rPr lang="cs-CZ" sz="2400" dirty="0" smtClean="0">
                <a:hlinkClick r:id="rId6"/>
              </a:rPr>
              <a:t>www.suchovkrajine.cz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820586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187624" y="2852936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Děkuji za pozornost 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2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Proč se SUCHEM zabývat?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124744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cs-CZ" sz="2000" dirty="0" smtClean="0"/>
              <a:t>Téměř veškerá voda na území ČR pochází ze srážek (chybí přítoky z okolních států).</a:t>
            </a:r>
          </a:p>
          <a:p>
            <a:pPr marL="457200" indent="-457200">
              <a:buAutoNum type="arabicParenR"/>
            </a:pPr>
            <a:r>
              <a:rPr lang="cs-CZ" sz="2000" dirty="0" smtClean="0"/>
              <a:t>Nešetrným hospodařením v krajině (land-use, degradace půdy, eroze, napřimování toků) se zvýšilo odvodnění krajiny.</a:t>
            </a:r>
          </a:p>
          <a:p>
            <a:pPr marL="457200" indent="-457200">
              <a:buAutoNum type="arabicParenR"/>
            </a:pPr>
            <a:r>
              <a:rPr lang="cs-CZ" sz="2000" dirty="0" smtClean="0"/>
              <a:t>V posledních několika letech se vyskytla sucha, která měla nemalé dopady na hospodářství.</a:t>
            </a:r>
          </a:p>
          <a:p>
            <a:pPr marL="457200" indent="-457200">
              <a:buAutoNum type="arabicParenR"/>
            </a:pPr>
            <a:r>
              <a:rPr lang="cs-CZ" sz="2000" dirty="0" smtClean="0"/>
              <a:t>Výhledy vývoje klimatu počítají spíše s narůstáním rizika sucha.</a:t>
            </a:r>
            <a:endParaRPr lang="cs-CZ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44829"/>
            <a:ext cx="2160240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079" y="5148494"/>
            <a:ext cx="6644175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Zdroje vody v ČR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196752"/>
            <a:ext cx="6054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Prakticky jediným zdrojem vody v ČR jsou dešťové srážky</a:t>
            </a:r>
            <a:endParaRPr lang="cs-CZ" sz="20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11" y="4450190"/>
            <a:ext cx="3357075" cy="237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BFBF7"/>
              </a:clrFrom>
              <a:clrTo>
                <a:srgbClr val="FB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3633219" cy="229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054103" cy="228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2555776" y="2780928"/>
            <a:ext cx="1584176" cy="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5" name="tabl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4221088"/>
            <a:ext cx="3708400" cy="23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2204864"/>
            <a:ext cx="2088232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3528" y="1849760"/>
            <a:ext cx="741682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latin typeface="+mn-lt"/>
              </a:rPr>
              <a:t>Zásoby vody v ČR seřazené podle </a:t>
            </a:r>
            <a:r>
              <a:rPr lang="cs-CZ" altLang="cs-CZ" dirty="0">
                <a:latin typeface="+mn-lt"/>
              </a:rPr>
              <a:t>objemu: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Podzemní voda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Umělé </a:t>
            </a:r>
            <a:r>
              <a:rPr lang="cs-CZ" altLang="cs-CZ" dirty="0">
                <a:latin typeface="+mn-lt"/>
              </a:rPr>
              <a:t>nádrže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Řeky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Přirozená </a:t>
            </a:r>
            <a:r>
              <a:rPr lang="cs-CZ" altLang="cs-CZ" dirty="0">
                <a:latin typeface="+mn-lt"/>
              </a:rPr>
              <a:t>jezera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Zásoby vody v ČR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pic>
        <p:nvPicPr>
          <p:cNvPr id="8" name="Picture 2" descr="D:\JD\Downloads\gwrm_europe_tif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06410"/>
            <a:ext cx="5202429" cy="416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02473"/>
            <a:ext cx="4137355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4404"/>
            <a:ext cx="3354139" cy="22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8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2015208" y="2492896"/>
            <a:ext cx="7128792" cy="3965444"/>
            <a:chOff x="179512" y="1268760"/>
            <a:chExt cx="8795886" cy="526158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68760"/>
              <a:ext cx="8795886" cy="526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ál 16"/>
            <p:cNvSpPr/>
            <p:nvPr/>
          </p:nvSpPr>
          <p:spPr>
            <a:xfrm>
              <a:off x="2699792" y="4077072"/>
              <a:ext cx="640800" cy="640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8" name="Ovál 17"/>
            <p:cNvSpPr/>
            <p:nvPr/>
          </p:nvSpPr>
          <p:spPr>
            <a:xfrm>
              <a:off x="2555776" y="5661248"/>
              <a:ext cx="417600" cy="417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Ovál 18"/>
            <p:cNvSpPr/>
            <p:nvPr/>
          </p:nvSpPr>
          <p:spPr>
            <a:xfrm>
              <a:off x="1763688" y="2564904"/>
              <a:ext cx="406800" cy="406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vál 19"/>
            <p:cNvSpPr/>
            <p:nvPr/>
          </p:nvSpPr>
          <p:spPr>
            <a:xfrm>
              <a:off x="2940188" y="3687754"/>
              <a:ext cx="392400" cy="392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vál 20"/>
            <p:cNvSpPr/>
            <p:nvPr/>
          </p:nvSpPr>
          <p:spPr>
            <a:xfrm>
              <a:off x="3995936" y="3933056"/>
              <a:ext cx="392400" cy="392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vál 21"/>
            <p:cNvSpPr/>
            <p:nvPr/>
          </p:nvSpPr>
          <p:spPr>
            <a:xfrm>
              <a:off x="6732240" y="3356992"/>
              <a:ext cx="352800" cy="352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vál 22"/>
            <p:cNvSpPr/>
            <p:nvPr/>
          </p:nvSpPr>
          <p:spPr>
            <a:xfrm>
              <a:off x="4716016" y="5445224"/>
              <a:ext cx="273600" cy="273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vál 23"/>
            <p:cNvSpPr/>
            <p:nvPr/>
          </p:nvSpPr>
          <p:spPr>
            <a:xfrm>
              <a:off x="5148064" y="5013176"/>
              <a:ext cx="270000" cy="270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vál 24"/>
            <p:cNvSpPr/>
            <p:nvPr/>
          </p:nvSpPr>
          <p:spPr>
            <a:xfrm>
              <a:off x="5148064" y="2564904"/>
              <a:ext cx="223200" cy="223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Ovál 25"/>
            <p:cNvSpPr/>
            <p:nvPr/>
          </p:nvSpPr>
          <p:spPr>
            <a:xfrm>
              <a:off x="5940152" y="5517232"/>
              <a:ext cx="223200" cy="223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7" name="Ovál 26"/>
            <p:cNvSpPr/>
            <p:nvPr/>
          </p:nvSpPr>
          <p:spPr>
            <a:xfrm>
              <a:off x="8126030" y="4301642"/>
              <a:ext cx="187200" cy="187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8" name="Ovál 27"/>
            <p:cNvSpPr/>
            <p:nvPr/>
          </p:nvSpPr>
          <p:spPr>
            <a:xfrm>
              <a:off x="548098" y="3187338"/>
              <a:ext cx="187200" cy="187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Ovál 28"/>
            <p:cNvSpPr/>
            <p:nvPr/>
          </p:nvSpPr>
          <p:spPr>
            <a:xfrm>
              <a:off x="5461734" y="4229634"/>
              <a:ext cx="176400" cy="176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Ovál 29"/>
            <p:cNvSpPr/>
            <p:nvPr/>
          </p:nvSpPr>
          <p:spPr>
            <a:xfrm>
              <a:off x="1522026" y="2484350"/>
              <a:ext cx="176400" cy="176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Ovál 30"/>
            <p:cNvSpPr/>
            <p:nvPr/>
          </p:nvSpPr>
          <p:spPr>
            <a:xfrm>
              <a:off x="1420740" y="3780494"/>
              <a:ext cx="154800" cy="154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2" name="Ovál 31"/>
            <p:cNvSpPr/>
            <p:nvPr/>
          </p:nvSpPr>
          <p:spPr>
            <a:xfrm>
              <a:off x="7164288" y="3708486"/>
              <a:ext cx="140400" cy="140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3" name="Ovál 32"/>
            <p:cNvSpPr/>
            <p:nvPr/>
          </p:nvSpPr>
          <p:spPr>
            <a:xfrm>
              <a:off x="5830320" y="5517232"/>
              <a:ext cx="140400" cy="140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4" name="Ovál 33"/>
            <p:cNvSpPr/>
            <p:nvPr/>
          </p:nvSpPr>
          <p:spPr>
            <a:xfrm>
              <a:off x="3166024" y="5661248"/>
              <a:ext cx="136800" cy="136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Ovál 34"/>
            <p:cNvSpPr/>
            <p:nvPr/>
          </p:nvSpPr>
          <p:spPr>
            <a:xfrm>
              <a:off x="1264538" y="3009138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6" name="Ovál 35"/>
            <p:cNvSpPr/>
            <p:nvPr/>
          </p:nvSpPr>
          <p:spPr>
            <a:xfrm>
              <a:off x="8273686" y="3895232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7" name="Ovál 36"/>
            <p:cNvSpPr/>
            <p:nvPr/>
          </p:nvSpPr>
          <p:spPr>
            <a:xfrm>
              <a:off x="8151668" y="3962334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8" name="Ovál 37"/>
            <p:cNvSpPr/>
            <p:nvPr/>
          </p:nvSpPr>
          <p:spPr>
            <a:xfrm>
              <a:off x="2140820" y="2086486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9" name="Ovál 38"/>
            <p:cNvSpPr/>
            <p:nvPr/>
          </p:nvSpPr>
          <p:spPr>
            <a:xfrm>
              <a:off x="3166024" y="5013176"/>
              <a:ext cx="111600" cy="111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0" name="Ovál 39"/>
            <p:cNvSpPr/>
            <p:nvPr/>
          </p:nvSpPr>
          <p:spPr>
            <a:xfrm>
              <a:off x="4093582" y="1824092"/>
              <a:ext cx="111600" cy="111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1" name="Ovál 40"/>
            <p:cNvSpPr/>
            <p:nvPr/>
          </p:nvSpPr>
          <p:spPr>
            <a:xfrm>
              <a:off x="4716016" y="3771948"/>
              <a:ext cx="111600" cy="111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3174570" y="398306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/>
                <a:t>720</a:t>
              </a:r>
              <a:endParaRPr lang="cs-CZ" sz="1600" b="1" dirty="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2530138" y="5393948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/>
                <a:t>310</a:t>
              </a:r>
              <a:endParaRPr lang="cs-CZ" sz="1600" b="1" dirty="0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2010256" y="235742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/>
                <a:t>290</a:t>
              </a:r>
              <a:endParaRPr lang="cs-CZ" sz="16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3106202" y="347537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270</a:t>
              </a:r>
              <a:endParaRPr lang="cs-CZ" sz="14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4110674" y="369994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265</a:t>
              </a:r>
              <a:endParaRPr lang="cs-CZ" sz="14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737146" y="312387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220</a:t>
              </a:r>
              <a:endParaRPr lang="cs-CZ" sz="14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4686738" y="522556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132</a:t>
              </a:r>
              <a:endParaRPr lang="cs-CZ" sz="1200" b="1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5091882" y="480205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127</a:t>
              </a:r>
              <a:endParaRPr lang="cs-CZ" sz="1200" b="1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106600" y="236597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88</a:t>
              </a:r>
              <a:endParaRPr lang="cs-CZ" sz="1200" b="1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5888876" y="529266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88</a:t>
              </a:r>
              <a:endParaRPr lang="cs-CZ" sz="1200" b="1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8054022" y="408561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62</a:t>
              </a:r>
              <a:endParaRPr lang="cs-CZ" sz="1200" b="1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493182" y="29627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60</a:t>
              </a:r>
              <a:endParaRPr lang="cs-CZ" sz="1200" b="1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5381180" y="402215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56</a:t>
              </a:r>
              <a:endParaRPr lang="cs-CZ" sz="1200" b="1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1331640" y="354737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42</a:t>
              </a:r>
              <a:endParaRPr lang="cs-CZ" sz="1200" b="1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1437832" y="227687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55</a:t>
              </a:r>
              <a:endParaRPr lang="cs-CZ" sz="1200" b="1" dirty="0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5699756" y="531339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34</a:t>
              </a:r>
              <a:endParaRPr lang="cs-CZ" sz="1200" b="1" dirty="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3063472" y="545867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33</a:t>
              </a:r>
              <a:endParaRPr lang="cs-CZ" sz="1200" b="1" dirty="0"/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158346" y="28065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28</a:t>
              </a:r>
              <a:endParaRPr lang="cs-CZ" sz="1200" b="1" dirty="0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8189492" y="36877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27</a:t>
              </a:r>
              <a:endParaRPr lang="cs-CZ" sz="1200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8011292" y="374631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25</a:t>
              </a:r>
              <a:endParaRPr lang="cs-CZ" sz="1200" b="1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2034628" y="187410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23</a:t>
              </a:r>
              <a:endParaRPr lang="cs-CZ" sz="1200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3059832" y="479715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22</a:t>
              </a:r>
              <a:endParaRPr lang="cs-CZ" sz="1200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4131406" y="16971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22</a:t>
              </a:r>
              <a:endParaRPr lang="cs-CZ" sz="1200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4741654" y="356447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22</a:t>
              </a:r>
              <a:endParaRPr lang="cs-CZ" sz="1200" b="1" dirty="0"/>
            </a:p>
          </p:txBody>
        </p:sp>
      </p:grpSp>
      <p:sp>
        <p:nvSpPr>
          <p:cNvPr id="2" name="Obdélník 1"/>
          <p:cNvSpPr/>
          <p:nvPr/>
        </p:nvSpPr>
        <p:spPr>
          <a:xfrm>
            <a:off x="395536" y="2467495"/>
            <a:ext cx="2088232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3528" y="1849760"/>
            <a:ext cx="741682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latin typeface="+mn-lt"/>
              </a:rPr>
              <a:t>Zásoby vody v ČR seřazené podle </a:t>
            </a:r>
            <a:r>
              <a:rPr lang="cs-CZ" altLang="cs-CZ" dirty="0">
                <a:latin typeface="+mn-lt"/>
              </a:rPr>
              <a:t>objemu: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Podzemní </a:t>
            </a:r>
            <a:r>
              <a:rPr lang="cs-CZ" altLang="cs-CZ" dirty="0">
                <a:latin typeface="+mn-lt"/>
              </a:rPr>
              <a:t>voda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Umělé </a:t>
            </a:r>
            <a:r>
              <a:rPr lang="cs-CZ" altLang="cs-CZ" dirty="0">
                <a:latin typeface="+mn-lt"/>
              </a:rPr>
              <a:t>nádrže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Řeky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Přirozená </a:t>
            </a:r>
            <a:r>
              <a:rPr lang="cs-CZ" altLang="cs-CZ" dirty="0">
                <a:latin typeface="+mn-lt"/>
              </a:rPr>
              <a:t>jezera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Zásoby vody v ČR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5229200"/>
            <a:ext cx="3632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/>
              <a:t>Nádrže v ČR:</a:t>
            </a:r>
          </a:p>
          <a:p>
            <a:r>
              <a:rPr lang="cs-CZ" i="1" dirty="0" smtClean="0"/>
              <a:t>165 přehrad</a:t>
            </a:r>
          </a:p>
          <a:p>
            <a:r>
              <a:rPr lang="cs-CZ" i="1" dirty="0" smtClean="0"/>
              <a:t>92 přehrad s objemem nad 1 mil. m</a:t>
            </a:r>
            <a:r>
              <a:rPr lang="cs-CZ" i="1" baseline="30000" dirty="0" smtClean="0"/>
              <a:t>3</a:t>
            </a:r>
          </a:p>
          <a:p>
            <a:r>
              <a:rPr lang="cs-CZ" i="1" dirty="0" smtClean="0"/>
              <a:t>500 malých vodních nádrží</a:t>
            </a:r>
          </a:p>
          <a:p>
            <a:r>
              <a:rPr lang="cs-CZ" i="1" dirty="0" smtClean="0"/>
              <a:t>24 000 rybníků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6583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Výskyt SUCHA v ČR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196752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Ve střední Evropě se sucho vyskytuje </a:t>
            </a:r>
            <a:r>
              <a:rPr lang="cs-CZ" sz="2000" b="1" dirty="0" smtClean="0"/>
              <a:t>NAHODILE</a:t>
            </a:r>
            <a:r>
              <a:rPr lang="cs-CZ" sz="2000" dirty="0" smtClean="0"/>
              <a:t> jako důsledek </a:t>
            </a:r>
            <a:r>
              <a:rPr lang="cs-CZ" sz="2000" dirty="0"/>
              <a:t>nepravidelně se </a:t>
            </a:r>
            <a:r>
              <a:rPr lang="cs-CZ" sz="2000" dirty="0" smtClean="0"/>
              <a:t>vyskytujících období </a:t>
            </a:r>
            <a:r>
              <a:rPr lang="cs-CZ" sz="2000" dirty="0"/>
              <a:t>podnormálních srážek, </a:t>
            </a:r>
            <a:r>
              <a:rPr lang="cs-CZ" sz="2000" dirty="0" smtClean="0"/>
              <a:t>trvající </a:t>
            </a:r>
            <a:r>
              <a:rPr lang="cs-CZ" sz="2000" dirty="0"/>
              <a:t>několik týdnů, měsíců i roků.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dirty="0" smtClean="0"/>
              <a:t>Ve vegetačním </a:t>
            </a:r>
            <a:r>
              <a:rPr lang="cs-CZ" sz="2000" dirty="0"/>
              <a:t>období bývá </a:t>
            </a:r>
            <a:r>
              <a:rPr lang="cs-CZ" sz="2000" b="1" dirty="0"/>
              <a:t>srážkový deficit </a:t>
            </a:r>
            <a:r>
              <a:rPr lang="cs-CZ" sz="2000" dirty="0" smtClean="0"/>
              <a:t>doprovázen </a:t>
            </a:r>
            <a:r>
              <a:rPr lang="cs-CZ" sz="2000" dirty="0"/>
              <a:t>často </a:t>
            </a:r>
            <a:r>
              <a:rPr lang="cs-CZ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nadnormálními </a:t>
            </a:r>
            <a:r>
              <a:rPr lang="cs-CZ" sz="2000" b="1" dirty="0"/>
              <a:t>teplotami, 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nižší poměrnou </a:t>
            </a:r>
            <a:r>
              <a:rPr lang="cs-CZ" sz="2000" b="1" dirty="0"/>
              <a:t>vlhkostí vzduchu, 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zmenšenou oblačností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větším </a:t>
            </a:r>
            <a:r>
              <a:rPr lang="cs-CZ" sz="2000" b="1" dirty="0"/>
              <a:t>počtem hodin </a:t>
            </a:r>
            <a:r>
              <a:rPr lang="cs-CZ" sz="2000" b="1" dirty="0" smtClean="0"/>
              <a:t>slunečního svitu </a:t>
            </a:r>
            <a:endParaRPr lang="cs-CZ" sz="2000" b="1" dirty="0"/>
          </a:p>
        </p:txBody>
      </p:sp>
      <p:sp>
        <p:nvSpPr>
          <p:cNvPr id="6" name="Obdélník 5"/>
          <p:cNvSpPr/>
          <p:nvPr/>
        </p:nvSpPr>
        <p:spPr>
          <a:xfrm>
            <a:off x="395536" y="4221088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/>
              <a:t>Pozn. Tyto </a:t>
            </a:r>
            <a:r>
              <a:rPr lang="cs-CZ" sz="1600" i="1" dirty="0"/>
              <a:t>meteorologické prvky mají pak za </a:t>
            </a:r>
            <a:r>
              <a:rPr lang="cs-CZ" sz="1600" i="1" dirty="0" smtClean="0"/>
              <a:t>následek vyšší evapotranspiraci (výpar), čímž </a:t>
            </a:r>
            <a:r>
              <a:rPr lang="cs-CZ" sz="1600" i="1" dirty="0"/>
              <a:t>se dále zvyšuje </a:t>
            </a:r>
            <a:r>
              <a:rPr lang="cs-CZ" sz="1600" i="1" dirty="0" smtClean="0"/>
              <a:t>nedostatek </a:t>
            </a:r>
            <a:r>
              <a:rPr lang="cs-CZ" sz="1600" i="1" dirty="0"/>
              <a:t>vody (vláhy).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2" y="5157192"/>
            <a:ext cx="5978951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307" y="5157192"/>
            <a:ext cx="2788363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otiv sady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2_Motiv sady Offic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2_Motiv sady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2_Motiv sady Offic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2_Motiv sady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2_Motiv sady Offic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2_Motiv sady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2_Motiv sady Offic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4016</TotalTime>
  <Words>1650</Words>
  <Application>Microsoft Office PowerPoint</Application>
  <PresentationFormat>Předvádění na obrazovce (4:3)</PresentationFormat>
  <Paragraphs>509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Times New Roman</vt:lpstr>
      <vt:lpstr>Motiv systému Office</vt:lpstr>
      <vt:lpstr>SUCHO v ČR v letech 2014 - 2018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tvlasak</dc:creator>
  <cp:lastModifiedBy>TOMÁŠ VLASÁK, Mgr. Ph.D.</cp:lastModifiedBy>
  <cp:revision>136</cp:revision>
  <dcterms:created xsi:type="dcterms:W3CDTF">2015-10-20T13:12:18Z</dcterms:created>
  <dcterms:modified xsi:type="dcterms:W3CDTF">2019-12-11T12:27:33Z</dcterms:modified>
</cp:coreProperties>
</file>